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9" r:id="rId7"/>
    <p:sldId id="260" r:id="rId8"/>
    <p:sldId id="272" r:id="rId9"/>
    <p:sldId id="273" r:id="rId10"/>
    <p:sldId id="275" r:id="rId11"/>
    <p:sldId id="274" r:id="rId12"/>
    <p:sldId id="265" r:id="rId13"/>
    <p:sldId id="261" r:id="rId14"/>
    <p:sldId id="277" r:id="rId15"/>
    <p:sldId id="262" r:id="rId16"/>
    <p:sldId id="263" r:id="rId17"/>
    <p:sldId id="266" r:id="rId18"/>
    <p:sldId id="268" r:id="rId19"/>
    <p:sldId id="276" r:id="rId20"/>
    <p:sldId id="269" r:id="rId21"/>
    <p:sldId id="267" r:id="rId22"/>
    <p:sldId id="270" r:id="rId23"/>
  </p:sldIdLst>
  <p:sldSz cx="17345025" cy="9756775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1pPr>
    <a:lvl2pPr marL="457170" algn="l" rtl="0" eaLnBrk="0" fontAlgn="base" hangingPunct="0">
      <a:spcBef>
        <a:spcPct val="0"/>
      </a:spcBef>
      <a:spcAft>
        <a:spcPct val="0"/>
      </a:spcAft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2pPr>
    <a:lvl3pPr marL="914339" algn="l" rtl="0" eaLnBrk="0" fontAlgn="base" hangingPunct="0">
      <a:spcBef>
        <a:spcPct val="0"/>
      </a:spcBef>
      <a:spcAft>
        <a:spcPct val="0"/>
      </a:spcAft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3pPr>
    <a:lvl4pPr marL="1371509" algn="l" rtl="0" eaLnBrk="0" fontAlgn="base" hangingPunct="0">
      <a:spcBef>
        <a:spcPct val="0"/>
      </a:spcBef>
      <a:spcAft>
        <a:spcPct val="0"/>
      </a:spcAft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4pPr>
    <a:lvl5pPr marL="1828677" algn="l" rtl="0" eaLnBrk="0" fontAlgn="base" hangingPunct="0">
      <a:spcBef>
        <a:spcPct val="0"/>
      </a:spcBef>
      <a:spcAft>
        <a:spcPct val="0"/>
      </a:spcAft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5pPr>
    <a:lvl6pPr marL="2285846" algn="l" defTabSz="914339" rtl="0" eaLnBrk="1" latinLnBrk="0" hangingPunct="1"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6pPr>
    <a:lvl7pPr marL="2743016" algn="l" defTabSz="914339" rtl="0" eaLnBrk="1" latinLnBrk="0" hangingPunct="1"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7pPr>
    <a:lvl8pPr marL="3200185" algn="l" defTabSz="914339" rtl="0" eaLnBrk="1" latinLnBrk="0" hangingPunct="1"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8pPr>
    <a:lvl9pPr marL="3657355" algn="l" defTabSz="914339" rtl="0" eaLnBrk="1" latinLnBrk="0" hangingPunct="1">
      <a:defRPr sz="2400" b="0" kern="1200" baseline="0">
        <a:solidFill>
          <a:schemeClr val="tx1"/>
        </a:solidFill>
        <a:latin typeface="Arial" pitchFamily="-112" charset="0"/>
        <a:ea typeface="Geneva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" userDrawn="1">
          <p15:clr>
            <a:srgbClr val="A4A3A4"/>
          </p15:clr>
        </p15:guide>
        <p15:guide id="2" orient="horz" pos="5590" userDrawn="1">
          <p15:clr>
            <a:srgbClr val="A4A3A4"/>
          </p15:clr>
        </p15:guide>
        <p15:guide id="3" orient="horz" pos="5681" userDrawn="1">
          <p15:clr>
            <a:srgbClr val="A4A3A4"/>
          </p15:clr>
        </p15:guide>
        <p15:guide id="4" orient="horz" pos="238" userDrawn="1">
          <p15:clr>
            <a:srgbClr val="A4A3A4"/>
          </p15:clr>
        </p15:guide>
        <p15:guide id="5" orient="horz" pos="5840" userDrawn="1">
          <p15:clr>
            <a:srgbClr val="A4A3A4"/>
          </p15:clr>
        </p15:guide>
        <p15:guide id="6" pos="10625" userDrawn="1">
          <p15:clr>
            <a:srgbClr val="A4A3A4"/>
          </p15:clr>
        </p15:guide>
        <p15:guide id="7" pos="5523" userDrawn="1">
          <p15:clr>
            <a:srgbClr val="A4A3A4"/>
          </p15:clr>
        </p15:guide>
        <p15:guide id="8" pos="5705" userDrawn="1">
          <p15:clr>
            <a:srgbClr val="A4A3A4"/>
          </p15:clr>
        </p15:guide>
        <p15:guide id="9" pos="603" userDrawn="1">
          <p15:clr>
            <a:srgbClr val="A4A3A4"/>
          </p15:clr>
        </p15:guide>
        <p15:guide id="10" pos="3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D3181F"/>
    <a:srgbClr val="860F20"/>
    <a:srgbClr val="F08500"/>
    <a:srgbClr val="073067"/>
    <a:srgbClr val="26A3E4"/>
    <a:srgbClr val="094E97"/>
    <a:srgbClr val="2B350A"/>
    <a:srgbClr val="B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38936-549D-42BC-8798-9561BC62AEBE}" v="23" dt="2025-05-02T08:29:52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33" autoAdjust="0"/>
  </p:normalViewPr>
  <p:slideViewPr>
    <p:cSldViewPr>
      <p:cViewPr varScale="1">
        <p:scale>
          <a:sx n="55" d="100"/>
          <a:sy n="55" d="100"/>
        </p:scale>
        <p:origin x="806" y="58"/>
      </p:cViewPr>
      <p:guideLst>
        <p:guide orient="horz" pos="1372"/>
        <p:guide orient="horz" pos="5590"/>
        <p:guide orient="horz" pos="5681"/>
        <p:guide orient="horz" pos="238"/>
        <p:guide orient="horz" pos="5840"/>
        <p:guide pos="10625"/>
        <p:guide pos="5523"/>
        <p:guide pos="5705"/>
        <p:guide pos="603"/>
        <p:guide pos="301"/>
      </p:guideLst>
    </p:cSldViewPr>
  </p:slideViewPr>
  <p:outlineViewPr>
    <p:cViewPr>
      <p:scale>
        <a:sx n="33" d="100"/>
        <a:sy n="33" d="100"/>
      </p:scale>
      <p:origin x="0" y="-1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406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hrer-Brandt Britta BUD-AFU-BSLW" userId="23e41d7d-3c92-48c0-9e5b-9c2d6f2f35a9" providerId="ADAL" clId="{5CE38936-549D-42BC-8798-9561BC62AEBE}"/>
    <pc:docChg chg="undo redo custSel addSld delSld modSld sldOrd modNotesMaster modHandout">
      <pc:chgData name="Hehrer-Brandt Britta BUD-AFU-BSLW" userId="23e41d7d-3c92-48c0-9e5b-9c2d6f2f35a9" providerId="ADAL" clId="{5CE38936-549D-42BC-8798-9561BC62AEBE}" dt="2025-05-26T06:54:22.574" v="6772" actId="2696"/>
      <pc:docMkLst>
        <pc:docMk/>
      </pc:docMkLst>
      <pc:sldChg chg="modSp mod">
        <pc:chgData name="Hehrer-Brandt Britta BUD-AFU-BSLW" userId="23e41d7d-3c92-48c0-9e5b-9c2d6f2f35a9" providerId="ADAL" clId="{5CE38936-549D-42BC-8798-9561BC62AEBE}" dt="2025-05-08T06:47:11.560" v="6292" actId="20577"/>
        <pc:sldMkLst>
          <pc:docMk/>
          <pc:sldMk cId="1397449064" sldId="256"/>
        </pc:sldMkLst>
        <pc:spChg chg="mod">
          <ac:chgData name="Hehrer-Brandt Britta BUD-AFU-BSLW" userId="23e41d7d-3c92-48c0-9e5b-9c2d6f2f35a9" providerId="ADAL" clId="{5CE38936-549D-42BC-8798-9561BC62AEBE}" dt="2025-04-23T08:49:32.217" v="67" actId="20577"/>
          <ac:spMkLst>
            <pc:docMk/>
            <pc:sldMk cId="1397449064" sldId="256"/>
            <ac:spMk id="2" creationId="{00000000-0000-0000-0000-000000000000}"/>
          </ac:spMkLst>
        </pc:spChg>
        <pc:spChg chg="mod">
          <ac:chgData name="Hehrer-Brandt Britta BUD-AFU-BSLW" userId="23e41d7d-3c92-48c0-9e5b-9c2d6f2f35a9" providerId="ADAL" clId="{5CE38936-549D-42BC-8798-9561BC62AEBE}" dt="2025-05-08T06:47:11.560" v="6292" actId="20577"/>
          <ac:spMkLst>
            <pc:docMk/>
            <pc:sldMk cId="1397449064" sldId="256"/>
            <ac:spMk id="3" creationId="{00000000-0000-0000-0000-000000000000}"/>
          </ac:spMkLst>
        </pc:spChg>
      </pc:sldChg>
      <pc:sldChg chg="modSp mod">
        <pc:chgData name="Hehrer-Brandt Britta BUD-AFU-BSLW" userId="23e41d7d-3c92-48c0-9e5b-9c2d6f2f35a9" providerId="ADAL" clId="{5CE38936-549D-42BC-8798-9561BC62AEBE}" dt="2025-05-07T09:03:20.300" v="6259" actId="20577"/>
        <pc:sldMkLst>
          <pc:docMk/>
          <pc:sldMk cId="4275192046" sldId="257"/>
        </pc:sldMkLst>
        <pc:spChg chg="mod">
          <ac:chgData name="Hehrer-Brandt Britta BUD-AFU-BSLW" userId="23e41d7d-3c92-48c0-9e5b-9c2d6f2f35a9" providerId="ADAL" clId="{5CE38936-549D-42BC-8798-9561BC62AEBE}" dt="2025-05-07T09:03:20.300" v="6259" actId="20577"/>
          <ac:spMkLst>
            <pc:docMk/>
            <pc:sldMk cId="4275192046" sldId="257"/>
            <ac:spMk id="2" creationId="{00000000-0000-0000-0000-000000000000}"/>
          </ac:spMkLst>
        </pc:spChg>
      </pc:sldChg>
      <pc:sldChg chg="del">
        <pc:chgData name="Hehrer-Brandt Britta BUD-AFU-BSLW" userId="23e41d7d-3c92-48c0-9e5b-9c2d6f2f35a9" providerId="ADAL" clId="{5CE38936-549D-42BC-8798-9561BC62AEBE}" dt="2025-04-23T10:16:10.675" v="408" actId="2696"/>
        <pc:sldMkLst>
          <pc:docMk/>
          <pc:sldMk cId="2465135920" sldId="258"/>
        </pc:sldMkLst>
      </pc:sldChg>
      <pc:sldChg chg="addSp modSp new mod">
        <pc:chgData name="Hehrer-Brandt Britta BUD-AFU-BSLW" userId="23e41d7d-3c92-48c0-9e5b-9c2d6f2f35a9" providerId="ADAL" clId="{5CE38936-549D-42BC-8798-9561BC62AEBE}" dt="2025-05-06T09:46:55.178" v="5368" actId="20577"/>
        <pc:sldMkLst>
          <pc:docMk/>
          <pc:sldMk cId="975479428" sldId="259"/>
        </pc:sldMkLst>
        <pc:spChg chg="mod">
          <ac:chgData name="Hehrer-Brandt Britta BUD-AFU-BSLW" userId="23e41d7d-3c92-48c0-9e5b-9c2d6f2f35a9" providerId="ADAL" clId="{5CE38936-549D-42BC-8798-9561BC62AEBE}" dt="2025-05-06T09:46:55.178" v="5368" actId="20577"/>
          <ac:spMkLst>
            <pc:docMk/>
            <pc:sldMk cId="975479428" sldId="259"/>
            <ac:spMk id="2" creationId="{D9A4BD7D-27B4-4223-E1A0-764B04A62CE2}"/>
          </ac:spMkLst>
        </pc:spChg>
        <pc:spChg chg="mod">
          <ac:chgData name="Hehrer-Brandt Britta BUD-AFU-BSLW" userId="23e41d7d-3c92-48c0-9e5b-9c2d6f2f35a9" providerId="ADAL" clId="{5CE38936-549D-42BC-8798-9561BC62AEBE}" dt="2025-05-05T09:04:45.679" v="4151" actId="255"/>
          <ac:spMkLst>
            <pc:docMk/>
            <pc:sldMk cId="975479428" sldId="259"/>
            <ac:spMk id="3" creationId="{B7774E02-F504-B031-202E-F896E786DE82}"/>
          </ac:spMkLst>
        </pc:spChg>
        <pc:picChg chg="add mod">
          <ac:chgData name="Hehrer-Brandt Britta BUD-AFU-BSLW" userId="23e41d7d-3c92-48c0-9e5b-9c2d6f2f35a9" providerId="ADAL" clId="{5CE38936-549D-42BC-8798-9561BC62AEBE}" dt="2025-05-05T09:04:16.607" v="4148" actId="14100"/>
          <ac:picMkLst>
            <pc:docMk/>
            <pc:sldMk cId="975479428" sldId="259"/>
            <ac:picMk id="8" creationId="{312E51C3-5F43-4A08-6F31-6CD191190B6E}"/>
          </ac:picMkLst>
        </pc:picChg>
        <pc:picChg chg="add mod">
          <ac:chgData name="Hehrer-Brandt Britta BUD-AFU-BSLW" userId="23e41d7d-3c92-48c0-9e5b-9c2d6f2f35a9" providerId="ADAL" clId="{5CE38936-549D-42BC-8798-9561BC62AEBE}" dt="2025-05-05T09:04:21.823" v="4149" actId="1076"/>
          <ac:picMkLst>
            <pc:docMk/>
            <pc:sldMk cId="975479428" sldId="259"/>
            <ac:picMk id="10" creationId="{3B7AF456-D4A2-8D51-99FC-D856AC0B9626}"/>
          </ac:picMkLst>
        </pc:picChg>
        <pc:picChg chg="add mod">
          <ac:chgData name="Hehrer-Brandt Britta BUD-AFU-BSLW" userId="23e41d7d-3c92-48c0-9e5b-9c2d6f2f35a9" providerId="ADAL" clId="{5CE38936-549D-42BC-8798-9561BC62AEBE}" dt="2025-05-05T09:04:03.513" v="4146" actId="1076"/>
          <ac:picMkLst>
            <pc:docMk/>
            <pc:sldMk cId="975479428" sldId="259"/>
            <ac:picMk id="12" creationId="{B0050886-28E1-4744-E54D-362CFADE5F6D}"/>
          </ac:picMkLst>
        </pc:picChg>
      </pc:sldChg>
      <pc:sldChg chg="addSp delSp modSp add mod">
        <pc:chgData name="Hehrer-Brandt Britta BUD-AFU-BSLW" userId="23e41d7d-3c92-48c0-9e5b-9c2d6f2f35a9" providerId="ADAL" clId="{5CE38936-549D-42BC-8798-9561BC62AEBE}" dt="2025-05-06T09:47:37.117" v="5374"/>
        <pc:sldMkLst>
          <pc:docMk/>
          <pc:sldMk cId="3807180561" sldId="260"/>
        </pc:sldMkLst>
        <pc:spChg chg="mod">
          <ac:chgData name="Hehrer-Brandt Britta BUD-AFU-BSLW" userId="23e41d7d-3c92-48c0-9e5b-9c2d6f2f35a9" providerId="ADAL" clId="{5CE38936-549D-42BC-8798-9561BC62AEBE}" dt="2025-05-06T09:47:37.117" v="5374"/>
          <ac:spMkLst>
            <pc:docMk/>
            <pc:sldMk cId="3807180561" sldId="260"/>
            <ac:spMk id="2" creationId="{AC3E1E24-65F1-688F-8B78-96882BAEF251}"/>
          </ac:spMkLst>
        </pc:spChg>
        <pc:spChg chg="mod">
          <ac:chgData name="Hehrer-Brandt Britta BUD-AFU-BSLW" userId="23e41d7d-3c92-48c0-9e5b-9c2d6f2f35a9" providerId="ADAL" clId="{5CE38936-549D-42BC-8798-9561BC62AEBE}" dt="2025-05-05T09:05:02.794" v="4153" actId="255"/>
          <ac:spMkLst>
            <pc:docMk/>
            <pc:sldMk cId="3807180561" sldId="260"/>
            <ac:spMk id="3" creationId="{2F01D204-DCCA-15B0-ED7A-04FA5BF9C7AA}"/>
          </ac:spMkLst>
        </pc:spChg>
        <pc:picChg chg="add mod">
          <ac:chgData name="Hehrer-Brandt Britta BUD-AFU-BSLW" userId="23e41d7d-3c92-48c0-9e5b-9c2d6f2f35a9" providerId="ADAL" clId="{5CE38936-549D-42BC-8798-9561BC62AEBE}" dt="2025-05-02T09:50:24.875" v="3069" actId="1076"/>
          <ac:picMkLst>
            <pc:docMk/>
            <pc:sldMk cId="3807180561" sldId="260"/>
            <ac:picMk id="8" creationId="{1B7528B0-79EB-5BEF-4BDC-0E69CABC4FA1}"/>
          </ac:picMkLst>
        </pc:picChg>
      </pc:sldChg>
      <pc:sldChg chg="addSp delSp modSp new mod modNotesTx">
        <pc:chgData name="Hehrer-Brandt Britta BUD-AFU-BSLW" userId="23e41d7d-3c92-48c0-9e5b-9c2d6f2f35a9" providerId="ADAL" clId="{5CE38936-549D-42BC-8798-9561BC62AEBE}" dt="2025-05-07T08:58:53.906" v="6231" actId="14100"/>
        <pc:sldMkLst>
          <pc:docMk/>
          <pc:sldMk cId="2410501545" sldId="261"/>
        </pc:sldMkLst>
        <pc:spChg chg="mod">
          <ac:chgData name="Hehrer-Brandt Britta BUD-AFU-BSLW" userId="23e41d7d-3c92-48c0-9e5b-9c2d6f2f35a9" providerId="ADAL" clId="{5CE38936-549D-42BC-8798-9561BC62AEBE}" dt="2025-05-05T09:35:27.828" v="4480" actId="6549"/>
          <ac:spMkLst>
            <pc:docMk/>
            <pc:sldMk cId="2410501545" sldId="261"/>
            <ac:spMk id="2" creationId="{CA100FB4-2B32-0154-5F79-CFD951015966}"/>
          </ac:spMkLst>
        </pc:spChg>
        <pc:picChg chg="add mod">
          <ac:chgData name="Hehrer-Brandt Britta BUD-AFU-BSLW" userId="23e41d7d-3c92-48c0-9e5b-9c2d6f2f35a9" providerId="ADAL" clId="{5CE38936-549D-42BC-8798-9561BC62AEBE}" dt="2025-05-07T08:58:53.906" v="6231" actId="14100"/>
          <ac:picMkLst>
            <pc:docMk/>
            <pc:sldMk cId="2410501545" sldId="261"/>
            <ac:picMk id="7" creationId="{A65E6156-4538-0D89-EBE9-6E0FBB2FCA4A}"/>
          </ac:picMkLst>
        </pc:picChg>
      </pc:sldChg>
      <pc:sldChg chg="addSp delSp modSp new mod ord">
        <pc:chgData name="Hehrer-Brandt Britta BUD-AFU-BSLW" userId="23e41d7d-3c92-48c0-9e5b-9c2d6f2f35a9" providerId="ADAL" clId="{5CE38936-549D-42BC-8798-9561BC62AEBE}" dt="2025-05-07T08:54:09.125" v="6212" actId="14100"/>
        <pc:sldMkLst>
          <pc:docMk/>
          <pc:sldMk cId="3916007096" sldId="262"/>
        </pc:sldMkLst>
        <pc:spChg chg="mod">
          <ac:chgData name="Hehrer-Brandt Britta BUD-AFU-BSLW" userId="23e41d7d-3c92-48c0-9e5b-9c2d6f2f35a9" providerId="ADAL" clId="{5CE38936-549D-42BC-8798-9561BC62AEBE}" dt="2025-04-23T10:03:01.201" v="394"/>
          <ac:spMkLst>
            <pc:docMk/>
            <pc:sldMk cId="3916007096" sldId="262"/>
            <ac:spMk id="2" creationId="{082269AE-7EC9-5ADE-F4FF-E592DCCE6BC9}"/>
          </ac:spMkLst>
        </pc:spChg>
        <pc:picChg chg="add mod">
          <ac:chgData name="Hehrer-Brandt Britta BUD-AFU-BSLW" userId="23e41d7d-3c92-48c0-9e5b-9c2d6f2f35a9" providerId="ADAL" clId="{5CE38936-549D-42BC-8798-9561BC62AEBE}" dt="2025-05-07T08:54:09.125" v="6212" actId="14100"/>
          <ac:picMkLst>
            <pc:docMk/>
            <pc:sldMk cId="3916007096" sldId="262"/>
            <ac:picMk id="9" creationId="{8766A020-C61C-8347-27AA-5FF0DAD0D0E8}"/>
          </ac:picMkLst>
        </pc:picChg>
      </pc:sldChg>
      <pc:sldChg chg="addSp delSp modSp add mod">
        <pc:chgData name="Hehrer-Brandt Britta BUD-AFU-BSLW" userId="23e41d7d-3c92-48c0-9e5b-9c2d6f2f35a9" providerId="ADAL" clId="{5CE38936-549D-42BC-8798-9561BC62AEBE}" dt="2025-05-07T09:00:08.904" v="6234" actId="1076"/>
        <pc:sldMkLst>
          <pc:docMk/>
          <pc:sldMk cId="3934714733" sldId="263"/>
        </pc:sldMkLst>
        <pc:spChg chg="add mod">
          <ac:chgData name="Hehrer-Brandt Britta BUD-AFU-BSLW" userId="23e41d7d-3c92-48c0-9e5b-9c2d6f2f35a9" providerId="ADAL" clId="{5CE38936-549D-42BC-8798-9561BC62AEBE}" dt="2025-05-05T08:59:31.284" v="4124" actId="20577"/>
          <ac:spMkLst>
            <pc:docMk/>
            <pc:sldMk cId="3934714733" sldId="263"/>
            <ac:spMk id="8" creationId="{449FEC5E-2B7D-E7EE-A029-CC289F221AE3}"/>
          </ac:spMkLst>
        </pc:spChg>
        <pc:picChg chg="add mod">
          <ac:chgData name="Hehrer-Brandt Britta BUD-AFU-BSLW" userId="23e41d7d-3c92-48c0-9e5b-9c2d6f2f35a9" providerId="ADAL" clId="{5CE38936-549D-42BC-8798-9561BC62AEBE}" dt="2025-05-07T09:00:08.904" v="6234" actId="1076"/>
          <ac:picMkLst>
            <pc:docMk/>
            <pc:sldMk cId="3934714733" sldId="263"/>
            <ac:picMk id="7" creationId="{475F47B2-C582-9C90-6B3C-FD5567E86572}"/>
          </ac:picMkLst>
        </pc:picChg>
      </pc:sldChg>
      <pc:sldChg chg="addSp delSp modSp add del mod">
        <pc:chgData name="Hehrer-Brandt Britta BUD-AFU-BSLW" userId="23e41d7d-3c92-48c0-9e5b-9c2d6f2f35a9" providerId="ADAL" clId="{5CE38936-549D-42BC-8798-9561BC62AEBE}" dt="2025-05-02T06:58:39.468" v="859" actId="2696"/>
        <pc:sldMkLst>
          <pc:docMk/>
          <pc:sldMk cId="793076705" sldId="264"/>
        </pc:sldMkLst>
      </pc:sldChg>
      <pc:sldChg chg="addSp delSp modSp add mod ord modNotesTx">
        <pc:chgData name="Hehrer-Brandt Britta BUD-AFU-BSLW" userId="23e41d7d-3c92-48c0-9e5b-9c2d6f2f35a9" providerId="ADAL" clId="{5CE38936-549D-42BC-8798-9561BC62AEBE}" dt="2025-05-06T11:20:16.570" v="5804" actId="20577"/>
        <pc:sldMkLst>
          <pc:docMk/>
          <pc:sldMk cId="3976318363" sldId="265"/>
        </pc:sldMkLst>
        <pc:spChg chg="mod">
          <ac:chgData name="Hehrer-Brandt Britta BUD-AFU-BSLW" userId="23e41d7d-3c92-48c0-9e5b-9c2d6f2f35a9" providerId="ADAL" clId="{5CE38936-549D-42BC-8798-9561BC62AEBE}" dt="2025-05-06T09:50:50.568" v="5576" actId="20577"/>
          <ac:spMkLst>
            <pc:docMk/>
            <pc:sldMk cId="3976318363" sldId="265"/>
            <ac:spMk id="2" creationId="{1E74DE67-7854-C944-28AE-27988E9997C5}"/>
          </ac:spMkLst>
        </pc:spChg>
        <pc:spChg chg="mod">
          <ac:chgData name="Hehrer-Brandt Britta BUD-AFU-BSLW" userId="23e41d7d-3c92-48c0-9e5b-9c2d6f2f35a9" providerId="ADAL" clId="{5CE38936-549D-42BC-8798-9561BC62AEBE}" dt="2025-05-06T11:20:16.570" v="5804" actId="20577"/>
          <ac:spMkLst>
            <pc:docMk/>
            <pc:sldMk cId="3976318363" sldId="265"/>
            <ac:spMk id="3" creationId="{8888CBE7-BC8D-9D50-28B4-BAABBA4EA448}"/>
          </ac:spMkLst>
        </pc:spChg>
        <pc:picChg chg="add mod">
          <ac:chgData name="Hehrer-Brandt Britta BUD-AFU-BSLW" userId="23e41d7d-3c92-48c0-9e5b-9c2d6f2f35a9" providerId="ADAL" clId="{5CE38936-549D-42BC-8798-9561BC62AEBE}" dt="2025-05-06T09:53:16.359" v="5608" actId="1076"/>
          <ac:picMkLst>
            <pc:docMk/>
            <pc:sldMk cId="3976318363" sldId="265"/>
            <ac:picMk id="8" creationId="{31D58F47-E630-2269-9672-22E2962D4E02}"/>
          </ac:picMkLst>
        </pc:picChg>
      </pc:sldChg>
      <pc:sldChg chg="addSp delSp modSp add mod">
        <pc:chgData name="Hehrer-Brandt Britta BUD-AFU-BSLW" userId="23e41d7d-3c92-48c0-9e5b-9c2d6f2f35a9" providerId="ADAL" clId="{5CE38936-549D-42BC-8798-9561BC62AEBE}" dt="2025-05-07T09:00:18.242" v="6235" actId="1076"/>
        <pc:sldMkLst>
          <pc:docMk/>
          <pc:sldMk cId="653106667" sldId="266"/>
        </pc:sldMkLst>
        <pc:spChg chg="mod">
          <ac:chgData name="Hehrer-Brandt Britta BUD-AFU-BSLW" userId="23e41d7d-3c92-48c0-9e5b-9c2d6f2f35a9" providerId="ADAL" clId="{5CE38936-549D-42BC-8798-9561BC62AEBE}" dt="2025-05-02T07:46:02.602" v="1715" actId="255"/>
          <ac:spMkLst>
            <pc:docMk/>
            <pc:sldMk cId="653106667" sldId="266"/>
            <ac:spMk id="8" creationId="{D5EF4DBE-1F4B-D1D4-704D-2751910E673A}"/>
          </ac:spMkLst>
        </pc:spChg>
        <pc:picChg chg="add mod">
          <ac:chgData name="Hehrer-Brandt Britta BUD-AFU-BSLW" userId="23e41d7d-3c92-48c0-9e5b-9c2d6f2f35a9" providerId="ADAL" clId="{5CE38936-549D-42BC-8798-9561BC62AEBE}" dt="2025-05-07T09:00:18.242" v="6235" actId="1076"/>
          <ac:picMkLst>
            <pc:docMk/>
            <pc:sldMk cId="653106667" sldId="266"/>
            <ac:picMk id="9" creationId="{939A1951-A708-B110-0626-EA4B6D5C8173}"/>
          </ac:picMkLst>
        </pc:picChg>
      </pc:sldChg>
      <pc:sldChg chg="addSp delSp modSp new mod modAnim">
        <pc:chgData name="Hehrer-Brandt Britta BUD-AFU-BSLW" userId="23e41d7d-3c92-48c0-9e5b-9c2d6f2f35a9" providerId="ADAL" clId="{5CE38936-549D-42BC-8798-9561BC62AEBE}" dt="2025-05-02T10:23:17.408" v="3191" actId="1076"/>
        <pc:sldMkLst>
          <pc:docMk/>
          <pc:sldMk cId="246237240" sldId="267"/>
        </pc:sldMkLst>
        <pc:spChg chg="mod">
          <ac:chgData name="Hehrer-Brandt Britta BUD-AFU-BSLW" userId="23e41d7d-3c92-48c0-9e5b-9c2d6f2f35a9" providerId="ADAL" clId="{5CE38936-549D-42BC-8798-9561BC62AEBE}" dt="2025-05-02T10:23:07.730" v="3188" actId="113"/>
          <ac:spMkLst>
            <pc:docMk/>
            <pc:sldMk cId="246237240" sldId="267"/>
            <ac:spMk id="3" creationId="{7AB82D64-7708-14C0-BCF4-096AAB795FE8}"/>
          </ac:spMkLst>
        </pc:spChg>
        <pc:picChg chg="add mod">
          <ac:chgData name="Hehrer-Brandt Britta BUD-AFU-BSLW" userId="23e41d7d-3c92-48c0-9e5b-9c2d6f2f35a9" providerId="ADAL" clId="{5CE38936-549D-42BC-8798-9561BC62AEBE}" dt="2025-05-02T10:23:17.408" v="3191" actId="1076"/>
          <ac:picMkLst>
            <pc:docMk/>
            <pc:sldMk cId="246237240" sldId="267"/>
            <ac:picMk id="7" creationId="{9E1E7573-3A64-3ED2-A82B-09346C9517E6}"/>
          </ac:picMkLst>
        </pc:picChg>
        <pc:picChg chg="add mod">
          <ac:chgData name="Hehrer-Brandt Britta BUD-AFU-BSLW" userId="23e41d7d-3c92-48c0-9e5b-9c2d6f2f35a9" providerId="ADAL" clId="{5CE38936-549D-42BC-8798-9561BC62AEBE}" dt="2025-05-02T10:23:15.471" v="3190" actId="1076"/>
          <ac:picMkLst>
            <pc:docMk/>
            <pc:sldMk cId="246237240" sldId="267"/>
            <ac:picMk id="8" creationId="{3DB80FAE-3D43-E5E7-C349-DFBB70450709}"/>
          </ac:picMkLst>
        </pc:picChg>
      </pc:sldChg>
      <pc:sldChg chg="addSp delSp modSp add mod">
        <pc:chgData name="Hehrer-Brandt Britta BUD-AFU-BSLW" userId="23e41d7d-3c92-48c0-9e5b-9c2d6f2f35a9" providerId="ADAL" clId="{5CE38936-549D-42BC-8798-9561BC62AEBE}" dt="2025-05-06T11:36:01.405" v="5985" actId="207"/>
        <pc:sldMkLst>
          <pc:docMk/>
          <pc:sldMk cId="711037616" sldId="268"/>
        </pc:sldMkLst>
        <pc:spChg chg="mod">
          <ac:chgData name="Hehrer-Brandt Britta BUD-AFU-BSLW" userId="23e41d7d-3c92-48c0-9e5b-9c2d6f2f35a9" providerId="ADAL" clId="{5CE38936-549D-42BC-8798-9561BC62AEBE}" dt="2025-05-05T09:51:46.694" v="4941" actId="20577"/>
          <ac:spMkLst>
            <pc:docMk/>
            <pc:sldMk cId="711037616" sldId="268"/>
            <ac:spMk id="2" creationId="{52B49C52-927D-66AB-AE9A-1CDA058410E2}"/>
          </ac:spMkLst>
        </pc:spChg>
        <pc:spChg chg="add mod">
          <ac:chgData name="Hehrer-Brandt Britta BUD-AFU-BSLW" userId="23e41d7d-3c92-48c0-9e5b-9c2d6f2f35a9" providerId="ADAL" clId="{5CE38936-549D-42BC-8798-9561BC62AEBE}" dt="2025-05-06T11:36:01.405" v="5985" actId="207"/>
          <ac:spMkLst>
            <pc:docMk/>
            <pc:sldMk cId="711037616" sldId="268"/>
            <ac:spMk id="3" creationId="{DA469967-3B53-6E23-5FDD-7E7CE8EF2EFA}"/>
          </ac:spMkLst>
        </pc:spChg>
      </pc:sldChg>
      <pc:sldChg chg="modSp add mod">
        <pc:chgData name="Hehrer-Brandt Britta BUD-AFU-BSLW" userId="23e41d7d-3c92-48c0-9e5b-9c2d6f2f35a9" providerId="ADAL" clId="{5CE38936-549D-42BC-8798-9561BC62AEBE}" dt="2025-05-08T07:02:20.205" v="6436" actId="20577"/>
        <pc:sldMkLst>
          <pc:docMk/>
          <pc:sldMk cId="2499358120" sldId="269"/>
        </pc:sldMkLst>
        <pc:spChg chg="mod">
          <ac:chgData name="Hehrer-Brandt Britta BUD-AFU-BSLW" userId="23e41d7d-3c92-48c0-9e5b-9c2d6f2f35a9" providerId="ADAL" clId="{5CE38936-549D-42BC-8798-9561BC62AEBE}" dt="2025-05-02T08:01:35.387" v="2414" actId="20577"/>
          <ac:spMkLst>
            <pc:docMk/>
            <pc:sldMk cId="2499358120" sldId="269"/>
            <ac:spMk id="2" creationId="{4F988E37-C908-A9D7-EBB5-895F5D77F045}"/>
          </ac:spMkLst>
        </pc:spChg>
        <pc:spChg chg="mod">
          <ac:chgData name="Hehrer-Brandt Britta BUD-AFU-BSLW" userId="23e41d7d-3c92-48c0-9e5b-9c2d6f2f35a9" providerId="ADAL" clId="{5CE38936-549D-42BC-8798-9561BC62AEBE}" dt="2025-05-08T07:02:20.205" v="6436" actId="20577"/>
          <ac:spMkLst>
            <pc:docMk/>
            <pc:sldMk cId="2499358120" sldId="269"/>
            <ac:spMk id="3" creationId="{A393D411-3DD7-15BF-77C6-907370987F09}"/>
          </ac:spMkLst>
        </pc:spChg>
      </pc:sldChg>
      <pc:sldChg chg="modSp add mod ord">
        <pc:chgData name="Hehrer-Brandt Britta BUD-AFU-BSLW" userId="23e41d7d-3c92-48c0-9e5b-9c2d6f2f35a9" providerId="ADAL" clId="{5CE38936-549D-42BC-8798-9561BC62AEBE}" dt="2025-05-12T08:47:41.106" v="6586" actId="27636"/>
        <pc:sldMkLst>
          <pc:docMk/>
          <pc:sldMk cId="2346271178" sldId="270"/>
        </pc:sldMkLst>
        <pc:spChg chg="mod">
          <ac:chgData name="Hehrer-Brandt Britta BUD-AFU-BSLW" userId="23e41d7d-3c92-48c0-9e5b-9c2d6f2f35a9" providerId="ADAL" clId="{5CE38936-549D-42BC-8798-9561BC62AEBE}" dt="2025-05-05T09:47:13.109" v="4605" actId="20577"/>
          <ac:spMkLst>
            <pc:docMk/>
            <pc:sldMk cId="2346271178" sldId="270"/>
            <ac:spMk id="2" creationId="{74721A8D-E18F-F727-1881-7682DC115384}"/>
          </ac:spMkLst>
        </pc:spChg>
        <pc:spChg chg="mod">
          <ac:chgData name="Hehrer-Brandt Britta BUD-AFU-BSLW" userId="23e41d7d-3c92-48c0-9e5b-9c2d6f2f35a9" providerId="ADAL" clId="{5CE38936-549D-42BC-8798-9561BC62AEBE}" dt="2025-05-12T08:47:41.106" v="6586" actId="27636"/>
          <ac:spMkLst>
            <pc:docMk/>
            <pc:sldMk cId="2346271178" sldId="270"/>
            <ac:spMk id="3" creationId="{F25113C4-039E-AA6D-CF2D-334BD460AAB1}"/>
          </ac:spMkLst>
        </pc:spChg>
      </pc:sldChg>
      <pc:sldChg chg="new del">
        <pc:chgData name="Hehrer-Brandt Britta BUD-AFU-BSLW" userId="23e41d7d-3c92-48c0-9e5b-9c2d6f2f35a9" providerId="ADAL" clId="{5CE38936-549D-42BC-8798-9561BC62AEBE}" dt="2025-05-05T07:20:20.320" v="3328" actId="2696"/>
        <pc:sldMkLst>
          <pc:docMk/>
          <pc:sldMk cId="3193297599" sldId="271"/>
        </pc:sldMkLst>
      </pc:sldChg>
      <pc:sldChg chg="delSp modSp add mod modNotesTx">
        <pc:chgData name="Hehrer-Brandt Britta BUD-AFU-BSLW" userId="23e41d7d-3c92-48c0-9e5b-9c2d6f2f35a9" providerId="ADAL" clId="{5CE38936-549D-42BC-8798-9561BC62AEBE}" dt="2025-05-08T06:48:08.946" v="6309" actId="313"/>
        <pc:sldMkLst>
          <pc:docMk/>
          <pc:sldMk cId="2062813024" sldId="272"/>
        </pc:sldMkLst>
        <pc:spChg chg="mod">
          <ac:chgData name="Hehrer-Brandt Britta BUD-AFU-BSLW" userId="23e41d7d-3c92-48c0-9e5b-9c2d6f2f35a9" providerId="ADAL" clId="{5CE38936-549D-42BC-8798-9561BC62AEBE}" dt="2025-05-06T09:48:45.039" v="5396" actId="20577"/>
          <ac:spMkLst>
            <pc:docMk/>
            <pc:sldMk cId="2062813024" sldId="272"/>
            <ac:spMk id="2" creationId="{04E97B03-30B3-93D0-9838-FB4573204FD5}"/>
          </ac:spMkLst>
        </pc:spChg>
        <pc:spChg chg="mod">
          <ac:chgData name="Hehrer-Brandt Britta BUD-AFU-BSLW" userId="23e41d7d-3c92-48c0-9e5b-9c2d6f2f35a9" providerId="ADAL" clId="{5CE38936-549D-42BC-8798-9561BC62AEBE}" dt="2025-05-08T06:48:08.946" v="6309" actId="313"/>
          <ac:spMkLst>
            <pc:docMk/>
            <pc:sldMk cId="2062813024" sldId="272"/>
            <ac:spMk id="3" creationId="{F6CB2F13-6365-D237-9615-0F3020749127}"/>
          </ac:spMkLst>
        </pc:spChg>
      </pc:sldChg>
      <pc:sldChg chg="addSp modSp add del mod modNotesTx">
        <pc:chgData name="Hehrer-Brandt Britta BUD-AFU-BSLW" userId="23e41d7d-3c92-48c0-9e5b-9c2d6f2f35a9" providerId="ADAL" clId="{5CE38936-549D-42BC-8798-9561BC62AEBE}" dt="2025-05-08T06:48:40.436" v="6343" actId="20577"/>
        <pc:sldMkLst>
          <pc:docMk/>
          <pc:sldMk cId="1131737301" sldId="273"/>
        </pc:sldMkLst>
        <pc:spChg chg="mod">
          <ac:chgData name="Hehrer-Brandt Britta BUD-AFU-BSLW" userId="23e41d7d-3c92-48c0-9e5b-9c2d6f2f35a9" providerId="ADAL" clId="{5CE38936-549D-42BC-8798-9561BC62AEBE}" dt="2025-05-06T09:49:20.701" v="5437" actId="20577"/>
          <ac:spMkLst>
            <pc:docMk/>
            <pc:sldMk cId="1131737301" sldId="273"/>
            <ac:spMk id="2" creationId="{AABFEC46-EB53-0516-5DFC-B55595DA5F87}"/>
          </ac:spMkLst>
        </pc:spChg>
        <pc:spChg chg="mod">
          <ac:chgData name="Hehrer-Brandt Britta BUD-AFU-BSLW" userId="23e41d7d-3c92-48c0-9e5b-9c2d6f2f35a9" providerId="ADAL" clId="{5CE38936-549D-42BC-8798-9561BC62AEBE}" dt="2025-05-08T06:48:40.436" v="6343" actId="20577"/>
          <ac:spMkLst>
            <pc:docMk/>
            <pc:sldMk cId="1131737301" sldId="273"/>
            <ac:spMk id="3" creationId="{17591800-42EC-4FA9-6253-A2359F2C47D6}"/>
          </ac:spMkLst>
        </pc:spChg>
        <pc:picChg chg="add mod">
          <ac:chgData name="Hehrer-Brandt Britta BUD-AFU-BSLW" userId="23e41d7d-3c92-48c0-9e5b-9c2d6f2f35a9" providerId="ADAL" clId="{5CE38936-549D-42BC-8798-9561BC62AEBE}" dt="2025-05-05T09:23:01.711" v="4288" actId="1076"/>
          <ac:picMkLst>
            <pc:docMk/>
            <pc:sldMk cId="1131737301" sldId="273"/>
            <ac:picMk id="8" creationId="{9741F5C9-E244-9D84-9B69-3A7823240699}"/>
          </ac:picMkLst>
        </pc:picChg>
      </pc:sldChg>
      <pc:sldChg chg="addSp delSp modSp add mod modNotesTx">
        <pc:chgData name="Hehrer-Brandt Britta BUD-AFU-BSLW" userId="23e41d7d-3c92-48c0-9e5b-9c2d6f2f35a9" providerId="ADAL" clId="{5CE38936-549D-42BC-8798-9561BC62AEBE}" dt="2025-05-08T11:22:04.159" v="6558" actId="20577"/>
        <pc:sldMkLst>
          <pc:docMk/>
          <pc:sldMk cId="2587805771" sldId="274"/>
        </pc:sldMkLst>
        <pc:spChg chg="mod">
          <ac:chgData name="Hehrer-Brandt Britta BUD-AFU-BSLW" userId="23e41d7d-3c92-48c0-9e5b-9c2d6f2f35a9" providerId="ADAL" clId="{5CE38936-549D-42BC-8798-9561BC62AEBE}" dt="2025-05-08T07:44:09.637" v="6437" actId="6549"/>
          <ac:spMkLst>
            <pc:docMk/>
            <pc:sldMk cId="2587805771" sldId="274"/>
            <ac:spMk id="2" creationId="{D8333837-9FD6-FA22-DD44-79E5E262C7E1}"/>
          </ac:spMkLst>
        </pc:spChg>
        <pc:spChg chg="mod">
          <ac:chgData name="Hehrer-Brandt Britta BUD-AFU-BSLW" userId="23e41d7d-3c92-48c0-9e5b-9c2d6f2f35a9" providerId="ADAL" clId="{5CE38936-549D-42BC-8798-9561BC62AEBE}" dt="2025-05-08T07:44:48.337" v="6451" actId="20577"/>
          <ac:spMkLst>
            <pc:docMk/>
            <pc:sldMk cId="2587805771" sldId="274"/>
            <ac:spMk id="3" creationId="{E16A10E7-FF13-D65F-7778-8E1FBBBC22B5}"/>
          </ac:spMkLst>
        </pc:spChg>
        <pc:picChg chg="add mod">
          <ac:chgData name="Hehrer-Brandt Britta BUD-AFU-BSLW" userId="23e41d7d-3c92-48c0-9e5b-9c2d6f2f35a9" providerId="ADAL" clId="{5CE38936-549D-42BC-8798-9561BC62AEBE}" dt="2025-05-06T11:53:36.132" v="6188" actId="1076"/>
          <ac:picMkLst>
            <pc:docMk/>
            <pc:sldMk cId="2587805771" sldId="274"/>
            <ac:picMk id="9" creationId="{731F4CE0-D62D-2F24-933D-438B981BE686}"/>
          </ac:picMkLst>
        </pc:picChg>
      </pc:sldChg>
      <pc:sldChg chg="modSp add mod">
        <pc:chgData name="Hehrer-Brandt Britta BUD-AFU-BSLW" userId="23e41d7d-3c92-48c0-9e5b-9c2d6f2f35a9" providerId="ADAL" clId="{5CE38936-549D-42BC-8798-9561BC62AEBE}" dt="2025-05-08T06:49:06.544" v="6376" actId="20577"/>
        <pc:sldMkLst>
          <pc:docMk/>
          <pc:sldMk cId="461803032" sldId="275"/>
        </pc:sldMkLst>
        <pc:spChg chg="mod">
          <ac:chgData name="Hehrer-Brandt Britta BUD-AFU-BSLW" userId="23e41d7d-3c92-48c0-9e5b-9c2d6f2f35a9" providerId="ADAL" clId="{5CE38936-549D-42BC-8798-9561BC62AEBE}" dt="2025-05-06T09:49:39.078" v="5462" actId="20577"/>
          <ac:spMkLst>
            <pc:docMk/>
            <pc:sldMk cId="461803032" sldId="275"/>
            <ac:spMk id="2" creationId="{45F773DF-BE1C-CA3C-B097-753F0392F224}"/>
          </ac:spMkLst>
        </pc:spChg>
        <pc:spChg chg="mod">
          <ac:chgData name="Hehrer-Brandt Britta BUD-AFU-BSLW" userId="23e41d7d-3c92-48c0-9e5b-9c2d6f2f35a9" providerId="ADAL" clId="{5CE38936-549D-42BC-8798-9561BC62AEBE}" dt="2025-05-08T06:49:06.544" v="6376" actId="20577"/>
          <ac:spMkLst>
            <pc:docMk/>
            <pc:sldMk cId="461803032" sldId="275"/>
            <ac:spMk id="3" creationId="{692A88DA-C726-D8B8-1094-5374AD25C21D}"/>
          </ac:spMkLst>
        </pc:spChg>
        <pc:picChg chg="mod">
          <ac:chgData name="Hehrer-Brandt Britta BUD-AFU-BSLW" userId="23e41d7d-3c92-48c0-9e5b-9c2d6f2f35a9" providerId="ADAL" clId="{5CE38936-549D-42BC-8798-9561BC62AEBE}" dt="2025-05-05T09:23:08.480" v="4289" actId="1076"/>
          <ac:picMkLst>
            <pc:docMk/>
            <pc:sldMk cId="461803032" sldId="275"/>
            <ac:picMk id="8" creationId="{EE35677D-5D56-52AE-8A72-77BD4A788ED9}"/>
          </ac:picMkLst>
        </pc:picChg>
      </pc:sldChg>
      <pc:sldChg chg="modSp add mod">
        <pc:chgData name="Hehrer-Brandt Britta BUD-AFU-BSLW" userId="23e41d7d-3c92-48c0-9e5b-9c2d6f2f35a9" providerId="ADAL" clId="{5CE38936-549D-42BC-8798-9561BC62AEBE}" dt="2025-05-15T07:32:48.324" v="6771" actId="20577"/>
        <pc:sldMkLst>
          <pc:docMk/>
          <pc:sldMk cId="1820881900" sldId="276"/>
        </pc:sldMkLst>
        <pc:spChg chg="mod">
          <ac:chgData name="Hehrer-Brandt Britta BUD-AFU-BSLW" userId="23e41d7d-3c92-48c0-9e5b-9c2d6f2f35a9" providerId="ADAL" clId="{5CE38936-549D-42BC-8798-9561BC62AEBE}" dt="2025-05-05T09:52:21.489" v="4994" actId="20577"/>
          <ac:spMkLst>
            <pc:docMk/>
            <pc:sldMk cId="1820881900" sldId="276"/>
            <ac:spMk id="2" creationId="{749963AE-F651-8CEC-7353-ABD6364EB9FE}"/>
          </ac:spMkLst>
        </pc:spChg>
        <pc:spChg chg="mod">
          <ac:chgData name="Hehrer-Brandt Britta BUD-AFU-BSLW" userId="23e41d7d-3c92-48c0-9e5b-9c2d6f2f35a9" providerId="ADAL" clId="{5CE38936-549D-42BC-8798-9561BC62AEBE}" dt="2025-05-15T07:32:48.324" v="6771" actId="20577"/>
          <ac:spMkLst>
            <pc:docMk/>
            <pc:sldMk cId="1820881900" sldId="276"/>
            <ac:spMk id="3" creationId="{2DDC106E-5667-A14D-AF07-261040095A90}"/>
          </ac:spMkLst>
        </pc:spChg>
      </pc:sldChg>
      <pc:sldChg chg="addSp delSp modSp add mod">
        <pc:chgData name="Hehrer-Brandt Britta BUD-AFU-BSLW" userId="23e41d7d-3c92-48c0-9e5b-9c2d6f2f35a9" providerId="ADAL" clId="{5CE38936-549D-42BC-8798-9561BC62AEBE}" dt="2025-05-15T06:58:51.029" v="6593" actId="1076"/>
        <pc:sldMkLst>
          <pc:docMk/>
          <pc:sldMk cId="1695964979" sldId="277"/>
        </pc:sldMkLst>
        <pc:spChg chg="mod">
          <ac:chgData name="Hehrer-Brandt Britta BUD-AFU-BSLW" userId="23e41d7d-3c92-48c0-9e5b-9c2d6f2f35a9" providerId="ADAL" clId="{5CE38936-549D-42BC-8798-9561BC62AEBE}" dt="2025-05-07T08:57:07.864" v="6228" actId="6549"/>
          <ac:spMkLst>
            <pc:docMk/>
            <pc:sldMk cId="1695964979" sldId="277"/>
            <ac:spMk id="9" creationId="{8D25597D-75A5-F261-9BDC-7C57EA83BFBD}"/>
          </ac:spMkLst>
        </pc:spChg>
        <pc:picChg chg="add mod">
          <ac:chgData name="Hehrer-Brandt Britta BUD-AFU-BSLW" userId="23e41d7d-3c92-48c0-9e5b-9c2d6f2f35a9" providerId="ADAL" clId="{5CE38936-549D-42BC-8798-9561BC62AEBE}" dt="2025-05-15T06:58:36.320" v="6591" actId="1076"/>
          <ac:picMkLst>
            <pc:docMk/>
            <pc:sldMk cId="1695964979" sldId="277"/>
            <ac:picMk id="7" creationId="{AD477363-26DB-6B44-7BFA-A00E26919829}"/>
          </ac:picMkLst>
        </pc:picChg>
        <pc:picChg chg="add mod">
          <ac:chgData name="Hehrer-Brandt Britta BUD-AFU-BSLW" userId="23e41d7d-3c92-48c0-9e5b-9c2d6f2f35a9" providerId="ADAL" clId="{5CE38936-549D-42BC-8798-9561BC62AEBE}" dt="2025-05-15T06:58:51.029" v="6593" actId="1076"/>
          <ac:picMkLst>
            <pc:docMk/>
            <pc:sldMk cId="1695964979" sldId="277"/>
            <ac:picMk id="8" creationId="{3FC2D879-0D4D-E651-5562-EB63C1846D0A}"/>
          </ac:picMkLst>
        </pc:picChg>
        <pc:picChg chg="add mod">
          <ac:chgData name="Hehrer-Brandt Britta BUD-AFU-BSLW" userId="23e41d7d-3c92-48c0-9e5b-9c2d6f2f35a9" providerId="ADAL" clId="{5CE38936-549D-42BC-8798-9561BC62AEBE}" dt="2025-05-15T06:58:44.141" v="6592" actId="1076"/>
          <ac:picMkLst>
            <pc:docMk/>
            <pc:sldMk cId="1695964979" sldId="277"/>
            <ac:picMk id="11" creationId="{E939825B-E38D-A985-8FEC-510C3FC07B3E}"/>
          </ac:picMkLst>
        </pc:picChg>
      </pc:sldChg>
      <pc:sldChg chg="addSp modSp add del mod ord">
        <pc:chgData name="Hehrer-Brandt Britta BUD-AFU-BSLW" userId="23e41d7d-3c92-48c0-9e5b-9c2d6f2f35a9" providerId="ADAL" clId="{5CE38936-549D-42BC-8798-9561BC62AEBE}" dt="2025-05-26T06:54:22.574" v="6772" actId="2696"/>
        <pc:sldMkLst>
          <pc:docMk/>
          <pc:sldMk cId="2005659783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de-CH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r>
              <a:rPr lang="de-DE" b="0" baseline="0">
                <a:latin typeface="Arial" pitchFamily="34" charset="0"/>
                <a:cs typeface="Arial" pitchFamily="34" charset="0"/>
              </a:rPr>
              <a:t>23.10.2019</a:t>
            </a:r>
            <a:endParaRPr lang="de-CH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r>
              <a:rPr lang="de-CH" b="0" baseline="0" dirty="0">
                <a:latin typeface="Arial" pitchFamily="34" charset="0"/>
                <a:cs typeface="Arial" pitchFamily="34" charset="0"/>
              </a:rPr>
              <a:t>Fusszeile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A73B8A69-6457-42C8-A017-E1B7C8E65BAA}" type="slidenum">
              <a:rPr lang="de-CH" b="0" baseline="0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CH" b="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657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CH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" y="771525"/>
            <a:ext cx="66643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42728"/>
            <a:ext cx="4984962" cy="44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158"/>
            <a:ext cx="2945660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dirty="0"/>
              <a:t>Fusszeile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5158"/>
            <a:ext cx="2945660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‹Nr.›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84036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1pPr>
    <a:lvl2pPr marL="0" algn="l" rtl="0" eaLnBrk="0" fontAlgn="base" hangingPunct="0">
      <a:spcBef>
        <a:spcPts val="0"/>
      </a:spcBef>
      <a:spcAft>
        <a:spcPct val="0"/>
      </a:spcAft>
      <a:buFont typeface="Symbol" pitchFamily="18" charset="2"/>
      <a:buChar char="-"/>
      <a:defRPr sz="11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2pPr>
    <a:lvl3pPr marL="360000" algn="l" rtl="0" eaLnBrk="0" fontAlgn="base" hangingPunct="0">
      <a:spcBef>
        <a:spcPts val="0"/>
      </a:spcBef>
      <a:spcAft>
        <a:spcPct val="0"/>
      </a:spcAft>
      <a:buFont typeface="Symbol" pitchFamily="18" charset="2"/>
      <a:buChar char="-"/>
      <a:defRPr sz="1100" kern="1200">
        <a:solidFill>
          <a:schemeClr val="tx1"/>
        </a:solidFill>
        <a:latin typeface="Arial" pitchFamily="34" charset="0"/>
        <a:ea typeface="Geneva" pitchFamily="-112" charset="-128"/>
        <a:cs typeface="Arial" pitchFamily="34" charset="0"/>
      </a:defRPr>
    </a:lvl3pPr>
    <a:lvl4pPr marL="720000" algn="l" rtl="0" eaLnBrk="0" fontAlgn="base" hangingPunct="0">
      <a:spcBef>
        <a:spcPts val="0"/>
      </a:spcBef>
      <a:spcAft>
        <a:spcPct val="0"/>
      </a:spcAft>
      <a:buFont typeface="Symbol" pitchFamily="18" charset="2"/>
      <a:buChar char="-"/>
      <a:defRPr sz="1100" kern="1200">
        <a:solidFill>
          <a:schemeClr val="tx1"/>
        </a:solidFill>
        <a:latin typeface="Arial" pitchFamily="34" charset="0"/>
        <a:ea typeface="Geneva" pitchFamily="-112" charset="-128"/>
        <a:cs typeface="Arial" pitchFamily="34" charset="0"/>
      </a:defRPr>
    </a:lvl4pPr>
    <a:lvl5pPr marL="1080000" algn="l" rtl="0" eaLnBrk="0" fontAlgn="base" hangingPunct="0">
      <a:spcBef>
        <a:spcPts val="0"/>
      </a:spcBef>
      <a:spcAft>
        <a:spcPct val="0"/>
      </a:spcAft>
      <a:buFont typeface="Symbol" pitchFamily="18" charset="2"/>
      <a:buChar char="-"/>
      <a:defRPr sz="1100" kern="1200">
        <a:solidFill>
          <a:schemeClr val="tx1"/>
        </a:solidFill>
        <a:latin typeface="Arial" pitchFamily="34" charset="0"/>
        <a:ea typeface="Geneva" pitchFamily="-112" charset="-128"/>
        <a:cs typeface="Arial" pitchFamily="34" charset="0"/>
      </a:defRPr>
    </a:lvl5pPr>
    <a:lvl6pPr marL="2285846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355" algn="l" defTabSz="457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1428B-FBD8-C98F-4900-5AE138190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F671F90-4CE2-2132-B5A1-738EEAE12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1BEFE62-50D8-08FF-FA2B-9FB66ABE6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B627C-C093-DEBB-36C1-2D0038EC01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80D0-6DC1-E038-CD4F-280B3111E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5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3918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2956-8F93-2DD3-CF37-011FE4471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1094EE4-61FE-31DA-3AAE-9769E97C3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107143-E1DC-30C0-398E-F0A4A4466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Anforderungen an die CMC siehe Anhang 2 der </a:t>
            </a:r>
            <a:r>
              <a:rPr lang="de-CH" dirty="0" err="1"/>
              <a:t>DüV</a:t>
            </a:r>
            <a:r>
              <a:rPr lang="de-CH" dirty="0"/>
              <a:t> und Anhang II der EU-Verordnung Düngeprodukte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7D8015-1666-97EB-BA55-E73A3B1984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E5ED40-572B-EACC-5E15-D3EAD41BF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6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06543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D86D0-EA7A-7042-7331-7ACB708F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AB266F2-341D-BC13-3114-448F6F751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D44EBA-FC6A-3952-D5FF-523B6A34B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Anforderungen an die CMC siehe Anhang 2 der </a:t>
            </a:r>
            <a:r>
              <a:rPr lang="de-CH" dirty="0" err="1"/>
              <a:t>DüV</a:t>
            </a:r>
            <a:r>
              <a:rPr lang="de-CH" dirty="0"/>
              <a:t> und Anhang II der EU-Verordnung Düngeprodukte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ECF9C-761F-A4CE-EE98-022CC1547B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545F71-B094-AE59-7500-7C9239AE2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7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4024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2869-82A3-693B-8891-F70001D3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8FE5D5-F407-9DDD-BD58-055E3AB71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9882D6-B760-06D5-AD3D-46BC74976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DüV</a:t>
            </a:r>
            <a:r>
              <a:rPr lang="de-CH" dirty="0"/>
              <a:t> PFC und versch. CMC Vorgaben abprüfen</a:t>
            </a:r>
          </a:p>
          <a:p>
            <a:r>
              <a:rPr lang="de-CH" dirty="0"/>
              <a:t>Ggfs. EU Verordnung herbeiziehen</a:t>
            </a:r>
          </a:p>
          <a:p>
            <a:r>
              <a:rPr lang="de-CH" dirty="0"/>
              <a:t>VVEA Vollzugshilfe Biogene Abfälle (Positivliste)</a:t>
            </a:r>
          </a:p>
          <a:p>
            <a:r>
              <a:rPr lang="de-CH" dirty="0"/>
              <a:t>Anhang 2.6 </a:t>
            </a:r>
            <a:r>
              <a:rPr lang="de-CH" dirty="0" err="1"/>
              <a:t>ChemRRV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90000A-B41A-46C8-79F2-582BEF125E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BF7CE7-E1C0-2B37-BD13-5A71A9EBE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8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0079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9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32766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Buchungen in HODUFLU wie bisher</a:t>
            </a:r>
          </a:p>
          <a:p>
            <a:r>
              <a:rPr lang="de-CH" dirty="0"/>
              <a:t>Fragestellung aufgetaucht, wie Lieferungen zu verbuchen sind, die nicht in die Landwirtschaft gehen, z.B. an Gartenbauer, Private, Schrebergärten, Erdenwerk</a:t>
            </a:r>
          </a:p>
          <a:p>
            <a:r>
              <a:rPr lang="de-CH" dirty="0"/>
              <a:t>D.h. der Abnehmer hat keine Flächen, die als landwirtschaftliche Nutzflächen (LN) erfasst sind.</a:t>
            </a:r>
          </a:p>
          <a:p>
            <a:r>
              <a:rPr lang="de-CH" dirty="0"/>
              <a:t>Abnehmer ist dann das kantonale Amt für Umwelt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10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3230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FB81-223F-AD45-F3BC-448A3FFD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0473397-39EC-4FDB-DBD3-D3F41FB6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C278F5-323D-6539-91A8-FFC44C8FC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Buchungen in HODUFLU wie bisher</a:t>
            </a:r>
          </a:p>
          <a:p>
            <a:r>
              <a:rPr lang="de-CH" dirty="0"/>
              <a:t>Fragestellung aufgetaucht, wie Lieferungen zu verbuchen sind, die nicht in die Landwirtschaft gehen, z.B. an Gartenbauer, Private, Schrebergärten, Erdenwerk</a:t>
            </a:r>
          </a:p>
          <a:p>
            <a:r>
              <a:rPr lang="de-CH" dirty="0"/>
              <a:t>D.h. der Abnehmer hat keine Flächen, die als landwirtschaftliche Nutzflächen (LN) erfasst sind.</a:t>
            </a:r>
          </a:p>
          <a:p>
            <a:r>
              <a:rPr lang="de-CH" dirty="0"/>
              <a:t>Abnehmer ist dann das kantonale Amt für Umwelt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F56134-A4C3-1148-E855-724C6E2794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23.10.2019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ECC699-6F4B-C001-EC27-55B20E9F4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CH" noProof="0" smtClean="0"/>
              <a:pPr>
                <a:defRPr/>
              </a:pPr>
              <a:t>11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19736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/>
          <p:cNvSpPr>
            <a:spLocks noChangeArrowheads="1"/>
          </p:cNvSpPr>
          <p:nvPr userDrawn="1"/>
        </p:nvSpPr>
        <p:spPr bwMode="auto">
          <a:xfrm>
            <a:off x="477583" y="2178050"/>
            <a:ext cx="16867445" cy="6696076"/>
          </a:xfrm>
          <a:prstGeom prst="rect">
            <a:avLst/>
          </a:prstGeom>
          <a:solidFill>
            <a:srgbClr val="008000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de-CH" sz="24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7278" y="2682876"/>
            <a:ext cx="14788071" cy="1475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57276" y="4338642"/>
            <a:ext cx="14808343" cy="248443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err="1"/>
              <a:t>St.Gallen</a:t>
            </a:r>
            <a:endParaRPr lang="de-CH" noProof="0" dirty="0"/>
          </a:p>
          <a:p>
            <a:r>
              <a:rPr lang="de-CH" noProof="0" dirty="0"/>
              <a:t>Datum</a:t>
            </a:r>
          </a:p>
          <a:p>
            <a:r>
              <a:rPr lang="de-CH" noProof="0" dirty="0"/>
              <a:t>  </a:t>
            </a:r>
          </a:p>
          <a:p>
            <a:r>
              <a:rPr lang="de-CH" noProof="0" dirty="0"/>
              <a:t>Autor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44491" y="305858"/>
            <a:ext cx="522450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b="1" baseline="0" dirty="0">
                <a:latin typeface="Arial" pitchFamily="34" charset="0"/>
              </a:rPr>
              <a:t>Kanton </a:t>
            </a:r>
            <a:r>
              <a:rPr lang="de-CH" sz="2400" b="1" baseline="0" dirty="0" err="1">
                <a:latin typeface="Arial" pitchFamily="34" charset="0"/>
              </a:rPr>
              <a:t>St.Gallen</a:t>
            </a:r>
            <a:endParaRPr lang="de-CH" sz="2400" b="1" baseline="0" dirty="0">
              <a:latin typeface="Arial" pitchFamily="34" charset="0"/>
            </a:endParaRPr>
          </a:p>
          <a:p>
            <a:r>
              <a:rPr lang="de-CH" b="1" dirty="0"/>
              <a:t>Amt</a:t>
            </a:r>
            <a:r>
              <a:rPr lang="de-CH" b="1" baseline="0" dirty="0"/>
              <a:t> für Umwelt</a:t>
            </a:r>
            <a:endParaRPr lang="en-US" b="1" dirty="0"/>
          </a:p>
          <a:p>
            <a:endParaRPr lang="en-US" sz="2400" b="1" baseline="0" dirty="0">
              <a:latin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24" y="377825"/>
            <a:ext cx="720000" cy="9071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6808-3B25-4808-BCFE-F4C369CB9EE1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2 mal Text darü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57275" y="4445004"/>
            <a:ext cx="15910173" cy="4429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957278" y="2178053"/>
            <a:ext cx="7810332" cy="2087563"/>
          </a:xfrm>
        </p:spPr>
        <p:txBody>
          <a:bodyPr/>
          <a:lstStyle>
            <a:lvl1pPr marL="0" indent="0">
              <a:defRPr sz="2400" baseline="0"/>
            </a:lvl1pPr>
            <a:lvl2pPr marL="365097" indent="-365097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9055002" y="2178053"/>
            <a:ext cx="7812445" cy="2087563"/>
          </a:xfrm>
        </p:spPr>
        <p:txBody>
          <a:bodyPr/>
          <a:lstStyle>
            <a:lvl1pPr marL="0" indent="0">
              <a:defRPr sz="2400" baseline="0"/>
            </a:lvl1pPr>
            <a:lvl2pPr marL="365097" indent="-365097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E1B1E62-879E-4082-8796-4AFDBACE3068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57278" y="2178054"/>
            <a:ext cx="7810332" cy="44291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055002" y="2178054"/>
            <a:ext cx="7812445" cy="4429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957278" y="6823078"/>
            <a:ext cx="7810332" cy="2087563"/>
          </a:xfrm>
        </p:spPr>
        <p:txBody>
          <a:bodyPr/>
          <a:lstStyle>
            <a:lvl1pPr marL="0" indent="0">
              <a:defRPr sz="2400" baseline="0"/>
            </a:lvl1pPr>
            <a:lvl2pPr marL="365097" indent="-365097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9055002" y="6823078"/>
            <a:ext cx="7812445" cy="2087563"/>
          </a:xfrm>
        </p:spPr>
        <p:txBody>
          <a:bodyPr/>
          <a:lstStyle>
            <a:lvl1pPr marL="0" indent="0">
              <a:defRPr sz="2400" baseline="0"/>
            </a:lvl1pPr>
            <a:lvl2pPr marL="365097" indent="-365097">
              <a:buFont typeface="Arial" pitchFamily="34" charset="0"/>
              <a:buChar char="–"/>
              <a:defRPr sz="2400"/>
            </a:lvl2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E74D20E-C2BF-4659-8C06-B8BB62361F5A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055002" y="2178054"/>
            <a:ext cx="7812445" cy="66960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57278" y="2178054"/>
            <a:ext cx="7810332" cy="6696075"/>
          </a:xfrm>
        </p:spPr>
        <p:txBody>
          <a:bodyPr/>
          <a:lstStyle>
            <a:lvl1pPr>
              <a:spcAft>
                <a:spcPts val="300"/>
              </a:spcAft>
              <a:defRPr sz="3200"/>
            </a:lvl1pPr>
            <a:lvl2pPr marL="353986" indent="-353986">
              <a:buFont typeface="Arial" pitchFamily="34" charset="0"/>
              <a:buChar char="–"/>
              <a:tabLst/>
              <a:defRPr/>
            </a:lvl2pPr>
            <a:lvl3pPr marL="723844" indent="-358747">
              <a:defRPr/>
            </a:lvl3pPr>
            <a:lvl4pPr marL="1073067" indent="-358747">
              <a:defRPr/>
            </a:lvl4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81D711-6494-4FED-BC01-04888ADFAE5E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rei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77582" y="2178050"/>
            <a:ext cx="17157165" cy="67325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53F7C7-222B-46ED-8F78-C2E4E37C8E44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-98014" y="-54162"/>
            <a:ext cx="17538894" cy="990110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15910170" cy="6696075"/>
          </a:xfrm>
        </p:spPr>
        <p:txBody>
          <a:bodyPr/>
          <a:lstStyle>
            <a:lvl1pPr marL="742892" marR="0" indent="-742892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AutoNum type="arabicPeriod"/>
              <a:tabLst/>
              <a:defRPr/>
            </a:lvl1pPr>
            <a:lvl2pPr marL="1254028" marR="0" indent="-534947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LcPeriod"/>
              <a:tabLst/>
              <a:defRPr sz="3999">
                <a:latin typeface="Arial" pitchFamily="34" charset="0"/>
                <a:cs typeface="Arial" pitchFamily="34" charset="0"/>
              </a:defRPr>
            </a:lvl2pPr>
            <a:lvl3pPr marL="1608013" marR="0" indent="-358747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-"/>
              <a:tabLst/>
              <a:defRPr sz="3200"/>
            </a:lvl3pPr>
            <a:lvl4pPr marL="1979459" marR="0" indent="-358747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800"/>
            </a:lvl4pPr>
            <a:lvl5pPr marL="2512818" marR="0" indent="-358747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95884" y="241240"/>
            <a:ext cx="13180374" cy="1548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3999" b="1" baseline="0" dirty="0">
                <a:latin typeface="Arial" pitchFamily="34" charset="0"/>
                <a:cs typeface="Arial" pitchFamily="34" charset="0"/>
              </a:rPr>
              <a:t>Inhalt</a:t>
            </a:r>
            <a:endParaRPr lang="en-US" sz="3999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A815B7-2B78-4CB1-B735-7E95678F4646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>
            <a:lvl1pPr marL="742892" indent="-742892">
              <a:buFont typeface="+mj-lt"/>
              <a:buAutoNum type="arabicPeriod"/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E0D5-7BF0-4652-BB5D-2AA5412845CC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15910170" cy="6696075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 marL="536533" indent="-536533">
              <a:buClr>
                <a:schemeClr val="accent1"/>
              </a:buClr>
              <a:buFont typeface="Arial" pitchFamily="34" charset="0"/>
              <a:buChar char="•"/>
              <a:defRPr sz="3999">
                <a:latin typeface="Arial" pitchFamily="34" charset="0"/>
                <a:cs typeface="Arial" pitchFamily="34" charset="0"/>
              </a:defRPr>
            </a:lvl2pPr>
            <a:lvl3pPr marL="904805" indent="-358747">
              <a:buClr>
                <a:schemeClr val="accent2"/>
              </a:buClr>
              <a:buFont typeface="Arial" pitchFamily="34" charset="0"/>
              <a:buChar char="•"/>
              <a:defRPr sz="3200"/>
            </a:lvl3pPr>
            <a:lvl4pPr marL="1252440" indent="-357160" defTabSz="898455">
              <a:spcBef>
                <a:spcPts val="0"/>
              </a:spcBef>
              <a:spcAft>
                <a:spcPts val="300"/>
              </a:spcAft>
              <a:buClr>
                <a:srgbClr val="2B350A"/>
              </a:buClr>
              <a:buFont typeface="Arial" pitchFamily="34" charset="0"/>
              <a:buChar char="•"/>
              <a:defRPr sz="2800" baseline="0"/>
            </a:lvl4pPr>
            <a:lvl5pPr marL="1611188" indent="-352398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2400"/>
            </a:lvl5pPr>
            <a:lvl6pPr marL="1799860" indent="359972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•"/>
              <a:defRPr sz="2400"/>
            </a:lvl6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671382" cy="136815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957278" y="2178054"/>
            <a:ext cx="7810332" cy="6696075"/>
          </a:xfrm>
        </p:spPr>
        <p:txBody>
          <a:bodyPr/>
          <a:lstStyle>
            <a:lvl1pPr>
              <a:spcAft>
                <a:spcPts val="300"/>
              </a:spcAft>
              <a:defRPr sz="3200"/>
            </a:lvl1pPr>
            <a:lvl2pPr marL="353986" indent="-353986">
              <a:buFont typeface="Arial" pitchFamily="34" charset="0"/>
              <a:buChar char="–"/>
              <a:tabLst/>
              <a:defRPr/>
            </a:lvl2pPr>
            <a:lvl3pPr marL="723844" indent="-360335">
              <a:defRPr sz="2400"/>
            </a:lvl3pPr>
            <a:lvl4pPr marL="1073067" indent="-353986"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055002" y="2178054"/>
            <a:ext cx="7812445" cy="6696075"/>
          </a:xfrm>
        </p:spPr>
        <p:txBody>
          <a:bodyPr/>
          <a:lstStyle>
            <a:lvl1pPr>
              <a:spcAft>
                <a:spcPts val="300"/>
              </a:spcAft>
              <a:defRPr sz="3200"/>
            </a:lvl1pPr>
            <a:lvl2pPr marL="342873" indent="-342873">
              <a:buFont typeface="Arial" pitchFamily="34" charset="0"/>
              <a:buChar char="–"/>
              <a:tabLst/>
              <a:defRPr/>
            </a:lvl2pPr>
            <a:lvl3pPr marL="719082" indent="-365097">
              <a:defRPr sz="2400"/>
            </a:lvl3pPr>
            <a:lvl4pPr marL="1073067" indent="-365097"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54C812-FFBA-4E41-A4E8-CDE6CA11541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957276" y="2178054"/>
            <a:ext cx="15910170" cy="6696075"/>
          </a:xfrm>
        </p:spPr>
        <p:txBody>
          <a:bodyPr/>
          <a:lstStyle>
            <a:lvl1pPr marL="536533" indent="-536533">
              <a:buClr>
                <a:schemeClr val="accent1"/>
              </a:buClr>
              <a:buFont typeface="Arial" pitchFamily="34" charset="0"/>
              <a:buChar char="•"/>
              <a:defRPr sz="3999" b="0"/>
            </a:lvl1pPr>
            <a:lvl2pPr marL="906393" indent="-358747">
              <a:buClr>
                <a:schemeClr val="accent2"/>
              </a:buClr>
              <a:buFont typeface="Arial" pitchFamily="34" charset="0"/>
              <a:buChar char="•"/>
              <a:defRPr lang="de-DE" sz="3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60377" indent="-347636" defTabSz="1438163">
              <a:buClr>
                <a:schemeClr val="accent3"/>
              </a:buClr>
              <a:buFont typeface="Arial" pitchFamily="34" charset="0"/>
              <a:buChar char="•"/>
              <a:defRPr/>
            </a:lvl3pPr>
            <a:lvl4pPr marL="1614363" indent="-358747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/>
            </a:lvl4pPr>
            <a:lvl5pPr marL="1976285" indent="-358747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C65DE3-5320-4368-A52C-9CF871A1E43B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7278" y="2178053"/>
            <a:ext cx="7810332" cy="6537325"/>
          </a:xfrm>
        </p:spPr>
        <p:txBody>
          <a:bodyPr/>
          <a:lstStyle>
            <a:lvl1pPr marL="0" indent="0">
              <a:defRPr sz="3200"/>
            </a:lvl1pPr>
            <a:lvl2pPr marL="358747" indent="-358747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055002" y="2178053"/>
            <a:ext cx="7812445" cy="6537325"/>
          </a:xfrm>
        </p:spPr>
        <p:txBody>
          <a:bodyPr/>
          <a:lstStyle>
            <a:lvl1pPr marL="0" indent="0">
              <a:defRPr sz="3200"/>
            </a:lvl1pPr>
            <a:lvl2pPr marL="358747" indent="-358747">
              <a:buFont typeface="Symbol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AD55-F777-410B-A5B1-F87099B6339C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278" y="2184399"/>
            <a:ext cx="7810332" cy="1037804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3200" b="0" baseline="0"/>
            </a:lvl1pPr>
            <a:lvl2pPr marL="359972" indent="-359972">
              <a:buFont typeface="Arial" pitchFamily="34" charset="0"/>
              <a:buChar char="–"/>
              <a:defRPr sz="3200" b="0"/>
            </a:lvl2pPr>
            <a:lvl3pPr marL="0" indent="0">
              <a:buNone/>
              <a:defRPr sz="2400" b="0"/>
            </a:lvl3pPr>
            <a:lvl4pPr marL="719944" indent="-358747">
              <a:buFont typeface="Arial" pitchFamily="34" charset="0"/>
              <a:buChar char="–"/>
              <a:defRPr sz="2400" b="0"/>
            </a:lvl4pPr>
            <a:lvl5pPr marL="1828658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1" indent="0">
              <a:buNone/>
              <a:defRPr sz="1600" b="1"/>
            </a:lvl8pPr>
            <a:lvl9pPr marL="3657316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57273" y="3402223"/>
            <a:ext cx="7810334" cy="5471902"/>
          </a:xfrm>
        </p:spPr>
        <p:txBody>
          <a:bodyPr/>
          <a:lstStyle>
            <a:lvl1pPr>
              <a:defRPr sz="2400"/>
            </a:lvl1pPr>
            <a:lvl2pPr marL="359972" indent="-359972">
              <a:buFont typeface="Arial" pitchFamily="34" charset="0"/>
              <a:buChar char="–"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055002" y="3381354"/>
            <a:ext cx="7812445" cy="5476950"/>
          </a:xfrm>
        </p:spPr>
        <p:txBody>
          <a:bodyPr/>
          <a:lstStyle>
            <a:lvl1pPr>
              <a:defRPr sz="2400"/>
            </a:lvl1pPr>
            <a:lvl2pPr marL="359972" indent="-359972">
              <a:buFont typeface="Arial" pitchFamily="34" charset="0"/>
              <a:buChar char="–"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9008510" y="2178050"/>
            <a:ext cx="7858937" cy="1037804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3200" b="0" baseline="0"/>
            </a:lvl1pPr>
            <a:lvl2pPr marL="359972" indent="-359972">
              <a:buFont typeface="Arial" pitchFamily="34" charset="0"/>
              <a:buChar char="–"/>
              <a:defRPr sz="3200" b="0"/>
            </a:lvl2pPr>
            <a:lvl3pPr marL="0" indent="0">
              <a:buNone/>
              <a:defRPr sz="2400" b="0"/>
            </a:lvl3pPr>
            <a:lvl4pPr marL="719944" indent="-358747">
              <a:buFont typeface="Arial" pitchFamily="34" charset="0"/>
              <a:buChar char="–"/>
              <a:defRPr sz="2400" b="0"/>
            </a:lvl4pPr>
            <a:lvl5pPr marL="1828658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1" indent="0">
              <a:buNone/>
              <a:defRPr sz="1600" b="1"/>
            </a:lvl8pPr>
            <a:lvl9pPr marL="3657316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0DD6CB-B8AB-412A-8CBF-A771D0B76523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3D44-C09C-43DE-965C-FE3DDB941346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57274" y="241236"/>
            <a:ext cx="15910170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274" y="2178054"/>
            <a:ext cx="15910170" cy="6696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359972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Zweite Ebene</a:t>
            </a:r>
          </a:p>
          <a:p>
            <a:pPr marL="359972" marR="0" lvl="2" indent="359972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719944" marR="0" lvl="3" indent="359972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1079916" marR="0" lvl="4" indent="359972" algn="l" defTabSz="914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7276" y="9017000"/>
            <a:ext cx="388112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700"/>
              </a:lnSpc>
              <a:defRPr sz="14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A5B511-9D07-4C23-BB55-C5FA63012959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055003" y="9259949"/>
            <a:ext cx="6908103" cy="2666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700"/>
              </a:lnSpc>
              <a:defRPr sz="1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dirty="0"/>
              <a:t>Amt für Umwelt</a:t>
            </a:r>
            <a:endParaRPr lang="en-US" dirty="0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957276" y="9234488"/>
            <a:ext cx="3881129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baseline="0">
                <a:latin typeface="Arial" pitchFamily="34" charset="0"/>
              </a:defRPr>
            </a:lvl1pPr>
          </a:lstStyle>
          <a:p>
            <a:r>
              <a:rPr lang="de-CH" noProof="0" dirty="0"/>
              <a:t>Seite </a:t>
            </a:r>
            <a:fld id="{9F4ABB4D-1A5F-4891-A32C-FEF94645D90B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669" y="9055100"/>
            <a:ext cx="445330" cy="5610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055000" y="9004357"/>
            <a:ext cx="69081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baseline="0" noProof="0" dirty="0">
                <a:latin typeface="Arial" pitchFamily="34" charset="0"/>
              </a:rPr>
              <a:t>Kanton St.Gallen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  <p:sldLayoutId id="2147483683" r:id="rId3"/>
    <p:sldLayoutId id="2147483678" r:id="rId4"/>
    <p:sldLayoutId id="2147483681" r:id="rId5"/>
    <p:sldLayoutId id="2147483680" r:id="rId6"/>
    <p:sldLayoutId id="2147483667" r:id="rId7"/>
    <p:sldLayoutId id="2147483668" r:id="rId8"/>
    <p:sldLayoutId id="2147483669" r:id="rId9"/>
    <p:sldLayoutId id="2147483670" r:id="rId10"/>
    <p:sldLayoutId id="2147483675" r:id="rId11"/>
    <p:sldLayoutId id="2147483684" r:id="rId12"/>
    <p:sldLayoutId id="2147483682" r:id="rId13"/>
    <p:sldLayoutId id="2147483677" r:id="rId14"/>
    <p:sldLayoutId id="2147483674" r:id="rId15"/>
  </p:sldLayoutIdLst>
  <p:hf hdr="0"/>
  <p:txStyles>
    <p:titleStyle>
      <a:lvl1pPr algn="l" defTabSz="914329" rtl="0" eaLnBrk="1" latinLnBrk="0" hangingPunct="1">
        <a:spcBef>
          <a:spcPct val="0"/>
        </a:spcBef>
        <a:buNone/>
        <a:defRPr sz="3999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marR="0" indent="0" algn="l" defTabSz="914329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itchFamily="34" charset="0"/>
        <a:buNone/>
        <a:tabLst/>
        <a:defRPr sz="3999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marR="0" indent="359972" algn="l" defTabSz="914329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Symbol" pitchFamily="18" charset="2"/>
        <a:buChar char="-"/>
        <a:tabLst/>
        <a:defRPr sz="3200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59972" marR="0" indent="359972" algn="l" defTabSz="914329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Symbol" pitchFamily="18" charset="2"/>
        <a:buChar char="-"/>
        <a:tabLst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944" marR="0" indent="359972" algn="l" defTabSz="91432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Symbol" pitchFamily="18" charset="2"/>
        <a:buChar char="-"/>
        <a:tabLst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916" marR="0" indent="359972" algn="l" defTabSz="91432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Symbol" pitchFamily="18" charset="2"/>
        <a:buChar char="-"/>
        <a:tabLst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05" indent="-228582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9" indent="-228582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4" indent="-228582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8" indent="-228582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1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6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w.admin.ch/de/duenger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lex.admin.ch/filestore/fedlex.data.admin.ch/eli/dl/proj/2022/96/cons_1/doc_4/de/pdf-a/fedlex-data-admin-ch-eli-dl-proj-2022-96-cons_1-doc_4-de-pdf-a.pdf" TargetMode="External"/><Relationship Id="rId2" Type="http://schemas.openxmlformats.org/officeDocument/2006/relationships/hyperlink" Target="https://www.fedlex.admin.ch/eli/oc/2023/711/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ackend.blw.admin.ch/fileservice/sdweb-docs-prod-blwch-files/files/2024/11/14/0bddf556-3864-4fa4-ada6-a3120e26d6dc.pdf" TargetMode="External"/><Relationship Id="rId5" Type="http://schemas.openxmlformats.org/officeDocument/2006/relationships/hyperlink" Target="https://eur-lex.europa.eu/legal-content/DE/TXT/HTML/?uri=CELEX:32019R1009" TargetMode="External"/><Relationship Id="rId4" Type="http://schemas.openxmlformats.org/officeDocument/2006/relationships/hyperlink" Target="https://www.fedlex.admin.ch/eli/cc/2005/478/de#annex_2_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Biogas- und Kompostgespräch 2025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Düngerverordnung </a:t>
            </a:r>
            <a:r>
              <a:rPr lang="de-CH" dirty="0" err="1"/>
              <a:t>DüV</a:t>
            </a:r>
            <a:r>
              <a:rPr lang="de-CH" dirty="0"/>
              <a:t>, Verbuchung von Düngerlieferungen in HODUFLU</a:t>
            </a:r>
          </a:p>
          <a:p>
            <a:endParaRPr lang="de-CH" dirty="0"/>
          </a:p>
          <a:p>
            <a:r>
              <a:rPr lang="de-CH" dirty="0"/>
              <a:t>3. Juni 2025, Strickhof Lindau</a:t>
            </a:r>
          </a:p>
        </p:txBody>
      </p:sp>
    </p:spTree>
    <p:extLst>
      <p:ext uri="{BB962C8B-B14F-4D97-AF65-F5344CB8AC3E}">
        <p14:creationId xmlns:p14="http://schemas.microsoft.com/office/powerpoint/2010/main" val="139744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00FB4-2B32-0154-5F79-CFD95101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Erfassung einer Lieferung in HODUFLU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43D82-F4F0-06A7-4E4C-034CD028DA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9B2F9A-FD93-C062-C0FA-99C08423A7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10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B5D362-1020-339B-BF35-3BEA235089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5E6156-4538-0D89-EBE9-6E0FBB2F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70" y="1635678"/>
            <a:ext cx="10591402" cy="66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703DE-3631-6873-AD81-66576A48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ADE8E-6E76-C189-CF07-017DAB8E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Erfassung einer Lieferung in HODUFLU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DE3F3D-8A75-7483-915D-38F502966E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3C2624-7B80-FF0A-779A-61F74432E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11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B23CBF-A10B-1C3C-0C89-24965BB6D1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D25597D-75A5-F261-9BDC-7C57EA83B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1672" y="1625503"/>
            <a:ext cx="6226942" cy="6027754"/>
          </a:xfrm>
        </p:spPr>
        <p:txBody>
          <a:bodyPr>
            <a:normAutofit/>
          </a:bodyPr>
          <a:lstStyle/>
          <a:p>
            <a:r>
              <a:rPr lang="de-CH" sz="3200" b="1" dirty="0"/>
              <a:t>Abnehmer:</a:t>
            </a:r>
          </a:p>
          <a:p>
            <a:endParaRPr lang="de-CH" sz="3200" dirty="0"/>
          </a:p>
          <a:p>
            <a:endParaRPr lang="de-CH" sz="3200" dirty="0"/>
          </a:p>
          <a:p>
            <a:endParaRPr lang="de-CH" sz="3200" dirty="0"/>
          </a:p>
          <a:p>
            <a:endParaRPr lang="de-CH" sz="3200" dirty="0"/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C2D879-0D4D-E651-5562-EB63C184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28" y="6010215"/>
            <a:ext cx="7892921" cy="1913029"/>
          </a:xfrm>
          <a:prstGeom prst="rect">
            <a:avLst/>
          </a:prstGeom>
        </p:spPr>
      </p:pic>
      <p:pic>
        <p:nvPicPr>
          <p:cNvPr id="11" name="Grafik 10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E939825B-E38D-A985-8FEC-510C3FC07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20" y="3902607"/>
            <a:ext cx="8032009" cy="19130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477363-26DB-6B44-7BFA-A00E26919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328" y="1609388"/>
            <a:ext cx="8004875" cy="19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269AE-7EC9-5ADE-F4FF-E592DCCE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Erfassung einer Lieferung in HODUFLU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05AE6D-BAF2-5099-D1D3-1095276B16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E117E-1FB5-4F59-B2A6-1E366F735A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12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D43792-D955-0677-56C0-1D7CB6FEAC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9" name="Grafik 8" descr="Ein Bild, das Text, Reihe, Schrift, Zahl enthält.&#10;&#10;KI-generierte Inhalte können fehlerhaft sein.">
            <a:extLst>
              <a:ext uri="{FF2B5EF4-FFF2-40B4-BE49-F238E27FC236}">
                <a16:creationId xmlns:a16="http://schemas.microsoft.com/office/drawing/2014/main" id="{8766A020-C61C-8347-27AA-5FF0DAD0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03" y="2574131"/>
            <a:ext cx="1455393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286D7-6AE1-69AC-4DD8-BE097F5F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F8B52-D295-A44F-4D17-FCDC44D3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Erfassung einer Lieferung in HODUFLU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85BC8C-E7C9-7104-1252-A4614522CC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1890F-7446-2BBB-A4E8-DA270F5352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13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60469A-079D-770F-686F-ED3FBCBA13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7" name="Grafik 6" descr="Ein Bild, das Text, Screenshot, Zahl, Reihe enthält.&#10;&#10;KI-generierte Inhalte können fehlerhaft sein.">
            <a:extLst>
              <a:ext uri="{FF2B5EF4-FFF2-40B4-BE49-F238E27FC236}">
                <a16:creationId xmlns:a16="http://schemas.microsoft.com/office/drawing/2014/main" id="{475F47B2-C582-9C90-6B3C-FD5567E8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76" y="1864510"/>
            <a:ext cx="9073008" cy="6381698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49FEC5E-2B7D-E7EE-A029-CC289F221A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5688" y="1864510"/>
            <a:ext cx="5150736" cy="6027754"/>
          </a:xfrm>
        </p:spPr>
        <p:txBody>
          <a:bodyPr>
            <a:normAutofit/>
          </a:bodyPr>
          <a:lstStyle/>
          <a:p>
            <a:r>
              <a:rPr lang="de-CH" sz="3200" b="1" dirty="0"/>
              <a:t>Beispiel:</a:t>
            </a:r>
          </a:p>
          <a:p>
            <a:endParaRPr lang="de-CH" sz="3200" dirty="0"/>
          </a:p>
          <a:p>
            <a:r>
              <a:rPr lang="de-CH" sz="3200" dirty="0"/>
              <a:t>Mehrere Lieferungen von Kleinmengen an einen Abnehmer</a:t>
            </a:r>
          </a:p>
          <a:p>
            <a:endParaRPr lang="de-CH" sz="3200" dirty="0"/>
          </a:p>
          <a:p>
            <a:r>
              <a:rPr lang="de-CH" sz="3200" dirty="0">
                <a:sym typeface="Wingdings" panose="05000000000000000000" pitchFamily="2" charset="2"/>
              </a:rPr>
              <a:t> Verbuchung einer Sammellieferung mit Einreichung des Betriebsbuchs als Beleg</a:t>
            </a:r>
            <a:endParaRPr lang="de-CH" sz="32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0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471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BA46-C8D0-DF6A-549F-D46D937B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1C008-05EE-3FC5-050F-73A030C6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Erfassung einer Lieferung in HODUFLU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C607E2-656D-DD8C-5957-3F8DBF00AD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A85714-2976-452A-2135-B6F50F8298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14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F3426B-E6B1-7022-C21F-78EEBDA108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5EF4DBE-1F4B-D1D4-704D-2751910E6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5688" y="1864510"/>
            <a:ext cx="5150736" cy="6027754"/>
          </a:xfrm>
        </p:spPr>
        <p:txBody>
          <a:bodyPr>
            <a:normAutofit/>
          </a:bodyPr>
          <a:lstStyle/>
          <a:p>
            <a:r>
              <a:rPr lang="de-CH" sz="3200" b="1" dirty="0"/>
              <a:t>Beispiel:</a:t>
            </a:r>
          </a:p>
          <a:p>
            <a:endParaRPr lang="de-CH" sz="3200" dirty="0"/>
          </a:p>
          <a:p>
            <a:r>
              <a:rPr lang="de-CH" sz="3200" dirty="0"/>
              <a:t>Mehrere Lieferungen von Kleinmengen an verschiedene Abnehmer</a:t>
            </a:r>
          </a:p>
          <a:p>
            <a:endParaRPr lang="de-CH" sz="3200" dirty="0"/>
          </a:p>
          <a:p>
            <a:r>
              <a:rPr lang="de-CH" sz="3200" dirty="0">
                <a:sym typeface="Wingdings" panose="05000000000000000000" pitchFamily="2" charset="2"/>
              </a:rPr>
              <a:t> Verbuchung einer Sammellieferung mit Einreichung des Betriebsbuchs als Beleg</a:t>
            </a:r>
            <a:endParaRPr lang="de-CH" sz="32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0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Grafik 8" descr="Ein Bild, das Text, Handschrift, Zahl, Kreuzworträtsel enthält.&#10;&#10;KI-generierte Inhalte können fehlerhaft sein.">
            <a:extLst>
              <a:ext uri="{FF2B5EF4-FFF2-40B4-BE49-F238E27FC236}">
                <a16:creationId xmlns:a16="http://schemas.microsoft.com/office/drawing/2014/main" id="{939A1951-A708-B110-0626-EA4B6D5C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363" y="1900220"/>
            <a:ext cx="7848873" cy="63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AC8-0714-C354-CEE4-2415AFEC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49C52-927D-66AB-AE9A-1CDA0584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 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6482A-27A4-4FF6-4C95-A8180C7C9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15C2DC-336A-8612-71FA-7183C9C89F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15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1029F6-048D-D81D-D86B-321DF8B990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DA469967-3B53-6E23-5FDD-7E7CE8EF2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15910170" cy="6696075"/>
          </a:xfrm>
        </p:spPr>
        <p:txBody>
          <a:bodyPr>
            <a:normAutofit/>
          </a:bodyPr>
          <a:lstStyle/>
          <a:p>
            <a:pPr lvl="0"/>
            <a:r>
              <a:rPr lang="de-CH" sz="3200" b="1" dirty="0"/>
              <a:t>Zulassung von Düngerprodukten</a:t>
            </a:r>
            <a:br>
              <a:rPr lang="de-CH" sz="3200" dirty="0"/>
            </a:b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Ab 30.06.2025 müssen Dünger übers Produkteregister RPC registriert oder bewilligt sein. </a:t>
            </a:r>
            <a:r>
              <a:rPr lang="de-CH" sz="3200" dirty="0">
                <a:solidFill>
                  <a:srgbClr val="00B050"/>
                </a:solidFill>
                <a:hlinkClick r:id="rId2"/>
              </a:rPr>
              <a:t>(</a:t>
            </a:r>
            <a:r>
              <a:rPr lang="de-CH" sz="3200" dirty="0">
                <a:solidFill>
                  <a:srgbClr val="00B050"/>
                </a:solidFill>
                <a:sym typeface="Wingdings" panose="05000000000000000000" pitchFamily="2" charset="2"/>
                <a:hlinkClick r:id="rId2"/>
              </a:rPr>
              <a:t> Benutzerhandbuch für den Teilbereich Dünger des RPC)</a:t>
            </a:r>
            <a:br>
              <a:rPr lang="de-CH" sz="3200" dirty="0"/>
            </a:b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Ausnahmen gelten für Hofdünger (PFC 100), Kompost (PFC 101.A) und Gärgut (PFC 101.B), wenn sie keine bewilligungspflichtigen Ausgangsmaterialien (CMC) enthalten und über HODUFLU registriert sind.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103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AFD69-F75E-CCF2-FD2B-CA4C3E8D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963AE-F651-8CEC-7353-ABD6364E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 II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C9D2B4-18E2-CEDF-9675-2704513CAC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BA8E7F-9DF0-C639-B1DF-67200C7576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16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FC643E-71BA-722C-701C-66C23F6080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2DDC106E-5667-A14D-AF07-261040095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15910170" cy="66960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de-CH" sz="3200" b="1" dirty="0"/>
              <a:t>HODUFLU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Alle Lieferungen in die Landwirtschaft müssen in HODUFLU an den Bewirtschafter verbucht werden. Der Bewirtschafter muss die Lieferungen bestätigen. Sammellieferungen sind nicht zulässig.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Das gilt z.B. auch für Gärgut fest oder Kompost, welche als Stalleinstreu verwendet werden.</a:t>
            </a:r>
            <a:br>
              <a:rPr lang="de-CH" sz="3200" dirty="0"/>
            </a:b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 Lieferungen an Private und Unternehmen, deren Flächen nicht als landwirtschaftliche Nutzflächen(LN)  erfasst sind, werden an das kantonale HODUFLU Konto als Abnehmer verbucht.</a:t>
            </a:r>
            <a:br>
              <a:rPr lang="de-CH" sz="3200" dirty="0"/>
            </a:b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Als Nachweis sind dem Kanton (Amt für Umwelt (TG, SG) bzw. Amt für Landschaft und Natur (ZH)) die Betriebsbücher / Waaglisten / Lieferscheine vorzulegen.</a:t>
            </a:r>
            <a:br>
              <a:rPr lang="de-CH" sz="3200" dirty="0"/>
            </a:b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Der Kanton bestätigt die Lieferung nach Prüfung der Belege.</a:t>
            </a:r>
            <a:br>
              <a:rPr lang="de-CH" sz="3200" dirty="0"/>
            </a:br>
            <a:endParaRPr lang="de-CH" sz="3200" dirty="0"/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200" dirty="0"/>
              <a:t>Für Kleinmengen an Private und Unternehmen ohne LN kann eine Sammellieferung verbucht werden.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088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9595-E414-BAAB-36B5-CF68ECEAB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88E37-C908-A9D7-EBB5-895F5D77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Zukünftige Lösung via </a:t>
            </a:r>
            <a:r>
              <a:rPr lang="de-CH" dirty="0" err="1"/>
              <a:t>digiFLUX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E6F0D9-B791-4A07-97F1-C370A2FDDE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CD6D65-BF00-C428-23D2-D29DB1C3CB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17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BB34A6-36B6-BC5E-FA39-0392DBEC1D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A393D411-3DD7-15BF-77C6-907370987F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15910170" cy="6696075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de-CH" sz="3000" dirty="0">
                <a:solidFill>
                  <a:srgbClr val="0E284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Mit der Einführung von </a:t>
            </a:r>
            <a:r>
              <a:rPr lang="de-CH" sz="3000" dirty="0" err="1">
                <a:solidFill>
                  <a:srgbClr val="0E284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digiFLUX</a:t>
            </a:r>
            <a:r>
              <a:rPr lang="de-CH" sz="3000" dirty="0">
                <a:solidFill>
                  <a:srgbClr val="0E284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(01.01.2026) wird es möglich sein, Nährstoffabgaben direkt an externe Empfänger ohne landwirtschaftliche Nutzfläche zu deklarieren.</a:t>
            </a:r>
            <a:br>
              <a:rPr lang="de-CH" sz="3000" dirty="0">
                <a:solidFill>
                  <a:srgbClr val="0E284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e-CH" sz="3000" dirty="0">
              <a:solidFill>
                <a:srgbClr val="0E2841"/>
              </a:solidFill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CH" sz="3000" dirty="0">
                <a:solidFill>
                  <a:srgbClr val="0E284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Der </a:t>
            </a:r>
            <a:r>
              <a:rPr lang="de-CH" sz="3000" dirty="0">
                <a:solidFill>
                  <a:srgbClr val="0E284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Kanton muss die gemeldeten Lieferungen lediglich bestätigen</a:t>
            </a:r>
            <a:r>
              <a:rPr lang="de-CH" sz="3000" dirty="0">
                <a:solidFill>
                  <a:srgbClr val="0E284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ohne dass ein virtueller Betrieb eingerichtet werden muss und ohne </a:t>
            </a:r>
            <a:r>
              <a:rPr lang="de-CH" sz="3000" dirty="0">
                <a:solidFill>
                  <a:srgbClr val="0E284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zusätzliche administrative Strukturen aufbauen zu müssen.</a:t>
            </a:r>
            <a:endParaRPr lang="de-CH" sz="3000" dirty="0">
              <a:solidFill>
                <a:srgbClr val="0E2841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935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B82D64-7708-14C0-BCF4-096AAB795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6" y="773932"/>
            <a:ext cx="15910168" cy="8100198"/>
          </a:xfrm>
        </p:spPr>
        <p:txBody>
          <a:bodyPr/>
          <a:lstStyle/>
          <a:p>
            <a:r>
              <a:rPr lang="de-CH" dirty="0"/>
              <a:t>											</a:t>
            </a:r>
          </a:p>
          <a:p>
            <a:r>
              <a:rPr lang="de-CH" b="1" dirty="0"/>
              <a:t>Vielen Dank für Ihre Aufmerksamkeit!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Fragen und Anliegen?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4F4221-2F17-92C0-DB2C-CE9A3F94A2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6FBD50-31B9-5CF8-3175-49F8B4D4F5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18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CD08A4-CEB3-D666-A57C-8F91E9B0A1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7" name="Picture 3" descr="Die Idee">
            <a:extLst>
              <a:ext uri="{FF2B5EF4-FFF2-40B4-BE49-F238E27FC236}">
                <a16:creationId xmlns:a16="http://schemas.microsoft.com/office/drawing/2014/main" id="{9E1E7573-3A64-3ED2-A82B-09346C95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0584" y="4662363"/>
            <a:ext cx="2029070" cy="2736064"/>
          </a:xfrm>
          <a:prstGeom prst="rect">
            <a:avLst/>
          </a:prstGeom>
          <a:noFill/>
        </p:spPr>
      </p:pic>
      <p:pic>
        <p:nvPicPr>
          <p:cNvPr id="8" name="Picture 2" descr="http://www.testedich.de/quiz31/picture/pic_1353505261_2.jpg">
            <a:extLst>
              <a:ext uri="{FF2B5EF4-FFF2-40B4-BE49-F238E27FC236}">
                <a16:creationId xmlns:a16="http://schemas.microsoft.com/office/drawing/2014/main" id="{3DB80FAE-3D43-E5E7-C349-DFBB7045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935" y="4446339"/>
            <a:ext cx="2159999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AACCC-35CB-5B1E-83ED-CFD3191F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21A8D-E18F-F727-1881-7682DC11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Links zu Informationen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F65FB3-B624-CBD3-038A-9EDFE7A338E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BC9BA8-C78E-2830-03FB-1AFFA0D7EC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19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C9756D-932F-AEF4-7183-15F29D1A09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F25113C4-039E-AA6D-CF2D-334BD460A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15910170" cy="6696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>
                <a:hlinkClick r:id="rId2"/>
              </a:rPr>
              <a:t>DüV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hlinkClick r:id="rId3"/>
              </a:rPr>
              <a:t>Erläuterungen zur </a:t>
            </a:r>
            <a:r>
              <a:rPr lang="de-CH" dirty="0" err="1">
                <a:hlinkClick r:id="rId3"/>
              </a:rPr>
              <a:t>DüV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dirty="0">
                <a:hlinkClick r:id="rId4"/>
              </a:rPr>
              <a:t>Anhang 2.6 </a:t>
            </a:r>
            <a:r>
              <a:rPr lang="de-CH" dirty="0" err="1">
                <a:hlinkClick r:id="rId4"/>
              </a:rPr>
              <a:t>ChemRRV</a:t>
            </a:r>
            <a:endParaRPr lang="de-CH" dirty="0"/>
          </a:p>
          <a:p>
            <a:endParaRPr lang="de-CH" dirty="0"/>
          </a:p>
          <a:p>
            <a:r>
              <a:rPr lang="de-CH" dirty="0">
                <a:hlinkClick r:id="rId5"/>
              </a:rPr>
              <a:t>EU Verordnung 2019/1009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hlinkClick r:id="rId6"/>
              </a:rPr>
              <a:t>Benutzerhandbuch für Düngerregistrierung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627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000" dirty="0">
                <a:latin typeface="+mn-lt"/>
              </a:rPr>
              <a:t>Rechtsgrundlagen Verbuchungen in HODUFLU</a:t>
            </a:r>
            <a:br>
              <a:rPr lang="de-CH" sz="3000" dirty="0">
                <a:latin typeface="+mn-lt"/>
              </a:rPr>
            </a:br>
            <a:endParaRPr lang="de-CH" sz="30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000" dirty="0">
                <a:latin typeface="+mn-lt"/>
              </a:rPr>
              <a:t>Düngerverordnung 2024: Registrierung und Bewilligung von Düngerprodukten</a:t>
            </a:r>
            <a:br>
              <a:rPr lang="de-CH" sz="3000" dirty="0">
                <a:latin typeface="+mn-lt"/>
              </a:rPr>
            </a:br>
            <a:endParaRPr lang="de-CH" sz="30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000" dirty="0">
                <a:latin typeface="+mn-lt"/>
              </a:rPr>
              <a:t>Erfassung einer Lieferung in HODUFLU an Abnehmer ausserhalb der Landwirtschaft (z.B. Private, Gartenbauer, Schrebergärten, Erdenwerk)</a:t>
            </a:r>
            <a:br>
              <a:rPr lang="de-CH" sz="3000" dirty="0">
                <a:latin typeface="+mn-lt"/>
              </a:rPr>
            </a:br>
            <a:endParaRPr lang="de-CH" sz="30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000" dirty="0">
                <a:latin typeface="+mn-lt"/>
              </a:rPr>
              <a:t>Beispiele (Sammellieferungen)</a:t>
            </a:r>
            <a:br>
              <a:rPr lang="de-CH" sz="3000" dirty="0">
                <a:latin typeface="+mn-lt"/>
              </a:rPr>
            </a:br>
            <a:endParaRPr lang="de-CH" sz="30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3000" dirty="0">
                <a:latin typeface="+mn-lt"/>
              </a:rPr>
              <a:t>Zukünftige Lösung via </a:t>
            </a:r>
            <a:r>
              <a:rPr lang="de-CH" sz="3000" dirty="0" err="1">
                <a:latin typeface="+mn-lt"/>
              </a:rPr>
              <a:t>digiFLUX</a:t>
            </a:r>
            <a:endParaRPr lang="de-CH" sz="3000" dirty="0">
              <a:latin typeface="+mn-lt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A0CF11-0CAC-49E3-8AA7-5B4A635B1E56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2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baseline="0"/>
              <a:t>Amt für Umwelt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4BD7D-27B4-4223-E1A0-764B04A6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Rechtsgrundlagen – Erfassung Düngerlieferungen in HODUFLU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774E02-F504-B031-202E-F896E786D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3000" dirty="0"/>
              <a:t>Art. 14 Abs. 5 Gewässerschutzgesetz </a:t>
            </a:r>
            <a:r>
              <a:rPr lang="de-CH" sz="2000" dirty="0"/>
              <a:t>(abgekürzt </a:t>
            </a:r>
            <a:r>
              <a:rPr lang="de-CH" sz="2000" dirty="0" err="1"/>
              <a:t>GSchG</a:t>
            </a:r>
            <a:r>
              <a:rPr lang="de-CH" sz="2000" dirty="0"/>
              <a:t>, SR 814.20)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sz="3000" dirty="0"/>
              <a:t>Art. 165f Landwirtschaftsgesetz </a:t>
            </a:r>
            <a:r>
              <a:rPr lang="de-CH" sz="2000" dirty="0"/>
              <a:t>(abgekürzt </a:t>
            </a:r>
            <a:r>
              <a:rPr lang="de-CH" sz="2000" dirty="0" err="1"/>
              <a:t>LwG</a:t>
            </a:r>
            <a:r>
              <a:rPr lang="de-CH" sz="2000" dirty="0"/>
              <a:t>, SR 910.1)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8B2F51-47C8-0A19-CCD9-BB2B3DF7BD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E995B0-E37C-E2D4-042E-1F120F58C6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3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77862F-8E55-21B8-1190-F858565DF4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E51C3-5F43-4A08-6F31-6CD19119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72" y="2850722"/>
            <a:ext cx="7856132" cy="6648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7AF456-D4A2-8D51-99FC-D856AC0B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36" y="3516421"/>
            <a:ext cx="11707793" cy="8448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050886-28E1-4744-E54D-362CFADE5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712" y="5526459"/>
            <a:ext cx="9819135" cy="28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F69B-C89E-AF71-46F1-4E89166D1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E1E24-65F1-688F-8B78-96882BAE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Rechtsgrundlagen – Erfassung Düngerlieferungen in HODUFLU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01D204-DCCA-15B0-ED7A-04FA5BF9C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3000" dirty="0"/>
              <a:t>Art. 29 Abs. 1 und 2 Düngerverordnung </a:t>
            </a:r>
            <a:r>
              <a:rPr lang="de-CH" sz="2000" dirty="0"/>
              <a:t>(abgekürzt </a:t>
            </a:r>
            <a:r>
              <a:rPr lang="de-CH" sz="2000" dirty="0" err="1"/>
              <a:t>DüV</a:t>
            </a:r>
            <a:r>
              <a:rPr lang="de-CH" sz="2000" dirty="0"/>
              <a:t>, SR 916.171)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D5C27-18F4-7C34-41C4-481C20FFEE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C8BD33-3044-AE63-897D-D822FF69A6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4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4CC38B-238B-7584-7758-211878FDDE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8" name="Grafik 7" descr="Ein Bild, das Text, Schrift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1B7528B0-79EB-5BEF-4BDC-0E69CABC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74" y="3521407"/>
            <a:ext cx="15188442" cy="2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FCD9F-139F-CF46-4E26-759268B6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97B03-30B3-93D0-9838-FB457320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Düngerverordnung 2024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CB2F13-6365-D237-9615-0F3020749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de-CH" sz="3000" dirty="0"/>
              <a:t>Produktfunktionskategorien </a:t>
            </a:r>
            <a:r>
              <a:rPr lang="de-CH" sz="3000" b="1" dirty="0"/>
              <a:t>(PFC) </a:t>
            </a:r>
            <a:r>
              <a:rPr lang="de-CH" sz="3000" dirty="0"/>
              <a:t>und Komponentenmaterialkategorien </a:t>
            </a:r>
            <a:r>
              <a:rPr lang="de-CH" sz="3000" b="1" dirty="0"/>
              <a:t>(CMC) </a:t>
            </a:r>
            <a:br>
              <a:rPr lang="de-CH" sz="3000" dirty="0"/>
            </a:br>
            <a:endParaRPr lang="de-CH" sz="3000" dirty="0"/>
          </a:p>
          <a:p>
            <a:pPr marL="342900" indent="-342900">
              <a:buFontTx/>
              <a:buChar char="-"/>
            </a:pPr>
            <a:r>
              <a:rPr lang="de-CH" sz="3000" dirty="0"/>
              <a:t>Jeder Dünger wird in Abhängigkeit von seiner Funktion einer </a:t>
            </a:r>
            <a:r>
              <a:rPr lang="de-CH" sz="3000" b="1" dirty="0"/>
              <a:t>PFC</a:t>
            </a:r>
            <a:r>
              <a:rPr lang="de-CH" sz="3000" dirty="0"/>
              <a:t> zugeordnet (z.B.: PFC 4 «Kultursubstrat» oder PFC 101(A) «Kompost»). </a:t>
            </a:r>
            <a:br>
              <a:rPr lang="de-CH" sz="3000" dirty="0"/>
            </a:br>
            <a:endParaRPr lang="de-CH" sz="3000" dirty="0"/>
          </a:p>
          <a:p>
            <a:pPr marL="342900" indent="-342900">
              <a:buFontTx/>
              <a:buChar char="-"/>
            </a:pPr>
            <a:r>
              <a:rPr lang="de-CH" sz="3000" dirty="0"/>
              <a:t>Für jede dieser Kategorien gelten unterschiedliche Qualitäts- und Sicherheitsanforderungen (Mindestgehalt an Nährstoffen, Grenzwerte für Schadstoffe und Krankheitserreger).</a:t>
            </a:r>
            <a:br>
              <a:rPr lang="de-CH" sz="3000" dirty="0"/>
            </a:br>
            <a:r>
              <a:rPr lang="de-CH" sz="3000" dirty="0">
                <a:sym typeface="Wingdings" panose="05000000000000000000" pitchFamily="2" charset="2"/>
              </a:rPr>
              <a:t> </a:t>
            </a:r>
            <a:r>
              <a:rPr lang="de-CH" sz="3000" dirty="0"/>
              <a:t>Anhang I </a:t>
            </a:r>
            <a:r>
              <a:rPr lang="de-CH" sz="3000" dirty="0" err="1"/>
              <a:t>DüV</a:t>
            </a:r>
            <a:r>
              <a:rPr lang="de-CH" sz="3000" dirty="0"/>
              <a:t> und Anhang 2.6 </a:t>
            </a:r>
            <a:r>
              <a:rPr lang="de-CH" sz="3000" dirty="0" err="1"/>
              <a:t>ChemRRV</a:t>
            </a:r>
            <a:br>
              <a:rPr lang="de-CH" sz="3000" dirty="0"/>
            </a:br>
            <a:endParaRPr lang="de-CH" sz="3000" dirty="0"/>
          </a:p>
          <a:p>
            <a:pPr marL="342900" indent="-342900">
              <a:buFontTx/>
              <a:buChar char="-"/>
            </a:pPr>
            <a:r>
              <a:rPr lang="de-CH" sz="3000" dirty="0"/>
              <a:t>Ausserdem setzt sich jeder Dünger aus einem oder mehreren Ausgangsmaterialien zusammen, die einer oder mehreren sogenannten </a:t>
            </a:r>
            <a:r>
              <a:rPr lang="de-CH" sz="3000" b="1" dirty="0"/>
              <a:t>CMC</a:t>
            </a:r>
            <a:r>
              <a:rPr lang="de-CH" sz="3000" dirty="0"/>
              <a:t> zugeordnet werden (z. B.: CMC 2 «Pflanzen, Pflanzenteile oder Pflanzenextrakte» oder CMC 3 «Kompost»). Für diese gelten unterschiedliche Prozessanforderungen und Kontrollmechanismen.</a:t>
            </a:r>
            <a:br>
              <a:rPr lang="de-CH" sz="3000" dirty="0"/>
            </a:br>
            <a:r>
              <a:rPr lang="de-CH" sz="3000" dirty="0">
                <a:sym typeface="Wingdings" panose="05000000000000000000" pitchFamily="2" charset="2"/>
              </a:rPr>
              <a:t> Anhang II </a:t>
            </a:r>
            <a:r>
              <a:rPr lang="de-CH" sz="3000" dirty="0" err="1">
                <a:sym typeface="Wingdings" panose="05000000000000000000" pitchFamily="2" charset="2"/>
              </a:rPr>
              <a:t>DüV</a:t>
            </a:r>
            <a:r>
              <a:rPr lang="de-CH" sz="3000" dirty="0">
                <a:sym typeface="Wingdings" panose="05000000000000000000" pitchFamily="2" charset="2"/>
              </a:rPr>
              <a:t> </a:t>
            </a:r>
            <a:r>
              <a:rPr lang="de-CH" sz="3000" dirty="0"/>
              <a:t>Anhang 2.6 </a:t>
            </a:r>
            <a:r>
              <a:rPr lang="de-CH" sz="3000" dirty="0" err="1"/>
              <a:t>ChemRRV</a:t>
            </a:r>
            <a:endParaRPr lang="de-CH" sz="30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9E0ECE-008B-E891-907A-8BB746B08C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90C309-1869-C2D7-F53C-7890B9B46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5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B1BC85-1395-A6C8-96F5-D5D4C49D5B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43488-A2DB-F595-48F1-3B2E9CD68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FEC46-EB53-0516-5DFC-B55595DA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Düngerverordnung 2024 - Registrierung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591800-42EC-4FA9-6253-A2359F2C4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9443430" cy="6696075"/>
          </a:xfrm>
        </p:spPr>
        <p:txBody>
          <a:bodyPr>
            <a:normAutofit lnSpcReduction="10000"/>
          </a:bodyPr>
          <a:lstStyle/>
          <a:p>
            <a:pPr algn="l"/>
            <a:r>
              <a:rPr lang="de-CH" sz="2800" b="1" i="0" u="none" strike="noStrike" baseline="0" dirty="0">
                <a:latin typeface="+mn-lt"/>
              </a:rPr>
              <a:t>RPC-Registrierung, Registrierungspflichtige Dünger (linke Spalte)</a:t>
            </a:r>
            <a:br>
              <a:rPr lang="de-CH" sz="3200" b="1" i="0" u="none" strike="noStrike" baseline="0" dirty="0">
                <a:latin typeface="+mn-lt"/>
              </a:rPr>
            </a:br>
            <a:endParaRPr lang="de-CH" sz="3200" b="1" i="0" u="none" strike="noStrike" baseline="0" dirty="0"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de-CH" sz="2800" dirty="0">
                <a:latin typeface="+mn-lt"/>
              </a:rPr>
              <a:t>Ein Dünger ist registrierungspflichtig, wenn er einer spezifischen Produktfunktionskategorie (PFC) entspricht und sich aus Ausgangsmaterialien zusammensetzt, die zu den registrierungspflichtigen Komponentenmaterialkategorien (CMC) gehören.</a:t>
            </a:r>
            <a:br>
              <a:rPr lang="de-CH" sz="2800" dirty="0">
                <a:latin typeface="+mn-lt"/>
              </a:rPr>
            </a:br>
            <a:endParaRPr lang="de-CH" sz="2800" dirty="0"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de-CH" sz="2800" dirty="0">
                <a:latin typeface="+mn-lt"/>
              </a:rPr>
              <a:t>Registrierungspflichtige Dünger b</a:t>
            </a:r>
            <a:r>
              <a:rPr lang="de-CH" sz="2800" b="0" i="0" u="none" strike="noStrike" baseline="0" dirty="0">
                <a:latin typeface="+mn-lt"/>
              </a:rPr>
              <a:t>einhalten kein unannehmbares Risiko für Umwelt, Mensch und Tier.</a:t>
            </a:r>
            <a:br>
              <a:rPr lang="de-CH" sz="2800" b="0" i="0" u="none" strike="noStrike" baseline="0" dirty="0">
                <a:latin typeface="+mn-lt"/>
              </a:rPr>
            </a:br>
            <a:endParaRPr lang="de-CH" sz="2800" b="0" i="0" u="none" strike="noStrike" baseline="0" dirty="0"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de-CH" sz="2800" b="0" i="0" u="none" strike="noStrike" baseline="0" dirty="0">
                <a:latin typeface="+mn-lt"/>
              </a:rPr>
              <a:t>Eintrag ins RPC durch den Hersteller / Importeur.</a:t>
            </a:r>
            <a:br>
              <a:rPr lang="de-CH" sz="2800" b="0" i="0" u="none" strike="noStrike" baseline="0" dirty="0">
                <a:latin typeface="+mn-lt"/>
              </a:rPr>
            </a:br>
            <a:endParaRPr lang="de-CH" sz="2800" b="0" i="0" u="none" strike="noStrike" baseline="0" dirty="0"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de-CH" sz="2800" b="0" i="0" u="none" strike="noStrike" baseline="0" dirty="0">
                <a:latin typeface="+mn-lt"/>
              </a:rPr>
              <a:t>Benötigen keine Beurteilung durch das BLW.</a:t>
            </a:r>
            <a:br>
              <a:rPr lang="de-CH" sz="2800" b="0" i="0" u="none" strike="noStrike" baseline="0" dirty="0">
                <a:latin typeface="+mn-lt"/>
              </a:rPr>
            </a:br>
            <a:endParaRPr lang="de-CH" sz="2800" b="0" i="0" u="none" strike="noStrike" baseline="0" dirty="0">
              <a:latin typeface="+mn-lt"/>
            </a:endParaRPr>
          </a:p>
          <a:p>
            <a:pPr algn="l"/>
            <a:endParaRPr lang="de-CH" sz="2000" b="0" i="0" u="none" strike="noStrike" baseline="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D46F38-2702-2127-1985-5EBAD8D343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E1C58-505E-294F-D2D7-2B06814D0C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6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979DA6-F51C-5933-167D-9EEFB00C00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41F5C9-E244-9D84-9B69-3A782324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776" y="1969106"/>
            <a:ext cx="5338975" cy="68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F192-8595-FDE0-BB57-BDC7C2CF2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773DF-BE1C-CA3C-B097-753F0392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Düngerverordnung 2024 - Bewilligung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2A88DA-C726-D8B8-1094-5374AD25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9443430" cy="66960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CH" sz="2400" b="1" i="0" u="none" strike="noStrike" baseline="0" dirty="0">
                <a:latin typeface="+mn-lt"/>
              </a:rPr>
              <a:t>BLW-Bewilligung, Bewilligungspflichtige Dünger (rechte Spalte)</a:t>
            </a:r>
            <a:br>
              <a:rPr lang="de-CH" sz="2400" b="1" i="0" u="none" strike="noStrike" baseline="0" dirty="0">
                <a:latin typeface="+mn-lt"/>
              </a:rPr>
            </a:br>
            <a:endParaRPr lang="de-CH" sz="2400" b="1" i="0" u="none" strike="noStrike" baseline="0" dirty="0">
              <a:latin typeface="+mn-lt"/>
            </a:endParaRPr>
          </a:p>
          <a:p>
            <a:pPr algn="l"/>
            <a:r>
              <a:rPr lang="de-CH" sz="2400" dirty="0">
                <a:latin typeface="+mn-lt"/>
              </a:rPr>
              <a:t>- Ein Dünger ist bewilligungspflichtig, wenn er: </a:t>
            </a:r>
            <a:br>
              <a:rPr lang="de-CH" sz="2400" dirty="0">
                <a:latin typeface="+mn-lt"/>
              </a:rPr>
            </a:br>
            <a:endParaRPr lang="de-CH" sz="2400" dirty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de-CH" sz="2400" dirty="0">
                <a:latin typeface="+mn-lt"/>
              </a:rPr>
              <a:t>zu einer PFC gehört, die bewilligungspflichtig ist; oder</a:t>
            </a:r>
          </a:p>
          <a:p>
            <a:pPr marL="457200" indent="-457200" algn="l">
              <a:buAutoNum type="arabicPeriod"/>
            </a:pPr>
            <a:r>
              <a:rPr lang="de-CH" sz="2400" dirty="0">
                <a:latin typeface="+mn-lt"/>
              </a:rPr>
              <a:t>aus einem Ausgangsmaterial besteht, das zu einer bewilligungspflichtigen CMC gehört; oder </a:t>
            </a:r>
          </a:p>
          <a:p>
            <a:pPr marL="457200" indent="-457200" algn="l">
              <a:buAutoNum type="arabicPeriod"/>
            </a:pPr>
            <a:r>
              <a:rPr lang="de-CH" sz="2400" dirty="0">
                <a:latin typeface="+mn-lt"/>
              </a:rPr>
              <a:t>ein Ausgangsmaterial enthält, das zu keiner CMC (vgl. Tabelle) gehört.</a:t>
            </a:r>
            <a:br>
              <a:rPr lang="de-CH" sz="2400" dirty="0">
                <a:latin typeface="+mn-lt"/>
              </a:rPr>
            </a:br>
            <a:endParaRPr lang="de-CH" sz="2400" dirty="0">
              <a:latin typeface="+mn-lt"/>
            </a:endParaRPr>
          </a:p>
          <a:p>
            <a:pPr algn="l"/>
            <a:r>
              <a:rPr lang="de-CH" sz="2400" b="0" i="0" u="none" strike="noStrike" baseline="0" dirty="0">
                <a:latin typeface="+mn-lt"/>
              </a:rPr>
              <a:t>- Bewilligungspflichtige Dünger können ein Risiko für Umwelt, Mensch und Tier beinhalten.</a:t>
            </a:r>
            <a:br>
              <a:rPr lang="de-CH" sz="2400" b="0" i="0" u="none" strike="noStrike" baseline="0" dirty="0">
                <a:latin typeface="+mn-lt"/>
              </a:rPr>
            </a:br>
            <a:endParaRPr lang="de-CH" sz="2400" b="0" i="0" u="none" strike="noStrike" baseline="0" dirty="0">
              <a:latin typeface="+mn-lt"/>
            </a:endParaRPr>
          </a:p>
          <a:p>
            <a:pPr algn="l"/>
            <a:r>
              <a:rPr lang="de-CH" sz="2400" b="0" i="0" u="none" strike="noStrike" baseline="0" dirty="0">
                <a:latin typeface="+mn-lt"/>
              </a:rPr>
              <a:t>- Bewilligungsgesuch an das BLW durch den Hersteller / Importeur.</a:t>
            </a:r>
            <a:br>
              <a:rPr lang="de-CH" sz="2400" b="0" i="0" u="none" strike="noStrike" baseline="0" dirty="0">
                <a:latin typeface="+mn-lt"/>
              </a:rPr>
            </a:br>
            <a:endParaRPr lang="de-CH" sz="2400" b="0" i="0" u="none" strike="noStrike" baseline="0" dirty="0">
              <a:latin typeface="+mn-lt"/>
            </a:endParaRPr>
          </a:p>
          <a:p>
            <a:pPr algn="l"/>
            <a:r>
              <a:rPr lang="de-CH" sz="2400" b="0" i="0" u="none" strike="noStrike" baseline="0" dirty="0">
                <a:latin typeface="+mn-lt"/>
              </a:rPr>
              <a:t>- Beurteilung und Bewilligung durch das BLW erforderlich.</a:t>
            </a:r>
          </a:p>
          <a:p>
            <a:pPr algn="l"/>
            <a:endParaRPr lang="de-CH" sz="2400" dirty="0">
              <a:latin typeface="+mn-lt"/>
            </a:endParaRPr>
          </a:p>
          <a:p>
            <a:pPr algn="l"/>
            <a:endParaRPr lang="de-CH" sz="2400" dirty="0">
              <a:latin typeface="+mn-lt"/>
            </a:endParaRPr>
          </a:p>
          <a:p>
            <a:pPr algn="l"/>
            <a:r>
              <a:rPr lang="de-CH" sz="2400" dirty="0">
                <a:latin typeface="+mn-lt"/>
              </a:rPr>
              <a:t>Wenn ein Dünger ein Ausgangsmaterial enthält, das keiner CMC entspricht, dann ist er automatisch bewilligungspflichtig. Ein Ausgangsmaterial, das die Anforderungen an eine CMC nicht erfüllt, gehört zu keiner CMC.</a:t>
            </a:r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565FEA-AC39-22B5-D782-34235BA458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D6F44A-14FB-D2CE-E50B-FA991A567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7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956CFA-C92D-0907-52F7-FCB23D52A1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35677D-5D56-52AE-8A72-77BD4A78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776" y="1994881"/>
            <a:ext cx="5338975" cy="68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9B6E-C142-09E5-A788-A7686AAE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33837-9FD6-FA22-DD44-79E5E262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Düngerverordnung 2024 – Beispiel Registrierung im RPC</a:t>
            </a:r>
            <a:br>
              <a:rPr lang="de-CH" dirty="0"/>
            </a:b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6A10E7-FF13-D65F-7778-8E1FBBBC2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74" y="2178054"/>
            <a:ext cx="9227406" cy="6696075"/>
          </a:xfrm>
        </p:spPr>
        <p:txBody>
          <a:bodyPr>
            <a:normAutofit/>
          </a:bodyPr>
          <a:lstStyle/>
          <a:p>
            <a:pPr algn="l"/>
            <a:r>
              <a:rPr lang="de-CH" sz="2400" b="1" i="0" u="sng" strike="noStrike" baseline="0" dirty="0">
                <a:latin typeface="+mn-lt"/>
              </a:rPr>
              <a:t>Beispiel: Kultursubstrat PFC 4</a:t>
            </a:r>
          </a:p>
          <a:p>
            <a:pPr algn="l"/>
            <a:endParaRPr lang="de-CH" sz="2400" dirty="0">
              <a:latin typeface="+mn-lt"/>
            </a:endParaRPr>
          </a:p>
          <a:p>
            <a:pPr algn="l"/>
            <a:r>
              <a:rPr lang="de-CH" sz="2400" dirty="0">
                <a:latin typeface="+mn-lt"/>
              </a:rPr>
              <a:t>Registrierungspflicht im Produkteregister RPC</a:t>
            </a:r>
          </a:p>
          <a:p>
            <a:pPr algn="l"/>
            <a:endParaRPr lang="de-CH" sz="2400" dirty="0">
              <a:latin typeface="+mn-lt"/>
            </a:endParaRPr>
          </a:p>
          <a:p>
            <a:pPr algn="l"/>
            <a:r>
              <a:rPr lang="de-CH" sz="2400" dirty="0">
                <a:latin typeface="+mn-lt"/>
              </a:rPr>
              <a:t>Zusammensetzung: </a:t>
            </a:r>
          </a:p>
          <a:p>
            <a:pPr marL="342900" indent="-342900" algn="l">
              <a:buFontTx/>
              <a:buChar char="-"/>
            </a:pPr>
            <a:r>
              <a:rPr lang="de-CH" sz="2400" dirty="0">
                <a:latin typeface="+mn-lt"/>
              </a:rPr>
              <a:t>Grünschnittkompost CMC 3</a:t>
            </a:r>
          </a:p>
          <a:p>
            <a:pPr marL="342900" indent="-342900" algn="l">
              <a:buFontTx/>
              <a:buChar char="-"/>
            </a:pPr>
            <a:r>
              <a:rPr lang="de-CH" sz="2400" dirty="0" err="1">
                <a:latin typeface="+mn-lt"/>
              </a:rPr>
              <a:t>Landerde</a:t>
            </a:r>
            <a:r>
              <a:rPr lang="de-CH" sz="2400" dirty="0">
                <a:latin typeface="+mn-lt"/>
              </a:rPr>
              <a:t> CMC 1</a:t>
            </a:r>
          </a:p>
          <a:p>
            <a:pPr algn="l"/>
            <a:endParaRPr lang="de-CH" sz="2400" dirty="0">
              <a:latin typeface="+mn-lt"/>
            </a:endParaRPr>
          </a:p>
          <a:p>
            <a:pPr algn="l"/>
            <a:r>
              <a:rPr lang="de-CH" sz="2400" dirty="0">
                <a:latin typeface="+mn-lt"/>
              </a:rPr>
              <a:t>Anforderungen gemäss </a:t>
            </a:r>
            <a:r>
              <a:rPr lang="de-CH" sz="2400" dirty="0" err="1">
                <a:latin typeface="+mn-lt"/>
              </a:rPr>
              <a:t>DüV</a:t>
            </a:r>
            <a:r>
              <a:rPr lang="de-CH" sz="2400" dirty="0">
                <a:latin typeface="+mn-lt"/>
              </a:rPr>
              <a:t> (Anhänge 1 und 2) und </a:t>
            </a:r>
            <a:r>
              <a:rPr lang="de-CH" sz="2400" dirty="0" err="1">
                <a:latin typeface="+mn-lt"/>
              </a:rPr>
              <a:t>ChemRRV</a:t>
            </a:r>
            <a:r>
              <a:rPr lang="de-CH" sz="2400" dirty="0">
                <a:latin typeface="+mn-lt"/>
              </a:rPr>
              <a:t> (Anhang 2.6): Analyse von Arsen und Chrom (VI) sowie Salmonellen zusätzlich zu den bisherigen Schwermetallanalysen</a:t>
            </a:r>
          </a:p>
          <a:p>
            <a:pPr algn="l"/>
            <a:endParaRPr lang="de-CH" sz="2400" dirty="0">
              <a:latin typeface="+mn-lt"/>
            </a:endParaRPr>
          </a:p>
          <a:p>
            <a:pPr algn="l"/>
            <a:r>
              <a:rPr lang="de-CH" sz="2400" dirty="0">
                <a:latin typeface="+mn-lt"/>
              </a:rPr>
              <a:t>Bereitstellung einer Probenanalyse im RPC mit Angaben zu den prozentualen Anteilen der Ausgangsstoffe (CMC)</a:t>
            </a:r>
          </a:p>
          <a:p>
            <a:pPr algn="l"/>
            <a:endParaRPr lang="de-CH" sz="2000" dirty="0">
              <a:latin typeface="+mn-lt"/>
            </a:endParaRPr>
          </a:p>
          <a:p>
            <a:pPr algn="l"/>
            <a:endParaRPr lang="de-CH" sz="20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de-CH" sz="20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1A005-74A9-52BD-59DE-3CD8F81452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2A31B7-DBEC-F5C6-3612-366C2CF0C2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8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CD3718-B8C5-B19F-D8D3-AB9CC9CEBF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9" name="Grafik 8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731F4CE0-D62D-2F24-933D-438B981B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153" y="2934171"/>
            <a:ext cx="5990598" cy="46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0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9D954-7B82-B53C-C63B-DD891A82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4DE67-7854-C944-28AE-27988E99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Düngerverordnung 2024: Registrierungspflicht - Ausnahmen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88CBE7-BC8D-9D50-28B4-BAABBA4EA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CH" sz="2800" b="1" dirty="0"/>
              <a:t>Registrierungspflicht</a:t>
            </a:r>
            <a:r>
              <a:rPr lang="de-CH" sz="2800" dirty="0"/>
              <a:t> </a:t>
            </a:r>
            <a:r>
              <a:rPr lang="de-CH" sz="2000" dirty="0"/>
              <a:t>(Art. 14, 15 </a:t>
            </a:r>
            <a:r>
              <a:rPr lang="de-CH" sz="2000" dirty="0" err="1"/>
              <a:t>DüV</a:t>
            </a:r>
            <a:r>
              <a:rPr lang="de-CH" sz="2000" dirty="0"/>
              <a:t>) </a:t>
            </a:r>
            <a:r>
              <a:rPr lang="de-CH" sz="2800" dirty="0"/>
              <a:t>im Produkteregister (RPC) für </a:t>
            </a:r>
            <a:br>
              <a:rPr lang="de-CH" sz="2800" dirty="0"/>
            </a:br>
            <a:r>
              <a:rPr lang="de-CH" sz="2800" dirty="0"/>
              <a:t>- Hofdünger (PFC 100)</a:t>
            </a:r>
            <a:br>
              <a:rPr lang="de-CH" sz="2800" dirty="0"/>
            </a:br>
            <a:r>
              <a:rPr lang="de-CH" sz="2800" dirty="0"/>
              <a:t>- Kompost (PFC 101(A))</a:t>
            </a:r>
            <a:br>
              <a:rPr lang="de-CH" sz="2800" dirty="0"/>
            </a:br>
            <a:r>
              <a:rPr lang="de-CH" sz="2800" dirty="0"/>
              <a:t>- Gärgut (PFC 101(B))</a:t>
            </a:r>
            <a:br>
              <a:rPr lang="de-CH" sz="2800" dirty="0"/>
            </a:br>
            <a:endParaRPr lang="de-CH" sz="2800" dirty="0"/>
          </a:p>
          <a:p>
            <a:pPr marL="342900" indent="-342900">
              <a:buFontTx/>
              <a:buChar char="-"/>
            </a:pPr>
            <a:r>
              <a:rPr lang="de-CH" sz="2800" b="1" dirty="0"/>
              <a:t>Ausnahmen von der Registrierungspflicht </a:t>
            </a:r>
            <a:r>
              <a:rPr lang="de-CH" sz="2800" dirty="0"/>
              <a:t>im Produkteregister </a:t>
            </a:r>
            <a:r>
              <a:rPr lang="de-CH" sz="2000" dirty="0"/>
              <a:t>nach Art. 17 </a:t>
            </a:r>
            <a:r>
              <a:rPr lang="de-CH" sz="2000" dirty="0" err="1"/>
              <a:t>DüV</a:t>
            </a:r>
            <a:r>
              <a:rPr lang="de-CH" sz="2800" dirty="0"/>
              <a:t>: </a:t>
            </a:r>
          </a:p>
          <a:p>
            <a:pPr marL="342900" indent="-342900">
              <a:buFontTx/>
              <a:buChar char="-"/>
            </a:pPr>
            <a:endParaRPr lang="de-CH" sz="2800" dirty="0"/>
          </a:p>
          <a:p>
            <a:pPr marL="342900" indent="-342900">
              <a:buFontTx/>
              <a:buChar char="-"/>
            </a:pPr>
            <a:endParaRPr lang="de-CH" sz="2800" dirty="0"/>
          </a:p>
          <a:p>
            <a:pPr marL="342900" indent="-342900">
              <a:buFontTx/>
              <a:buChar char="-"/>
            </a:pPr>
            <a:endParaRPr lang="de-CH" sz="2800" dirty="0"/>
          </a:p>
          <a:p>
            <a:pPr marL="342900" indent="-342900">
              <a:buFontTx/>
              <a:buChar char="-"/>
            </a:pPr>
            <a:endParaRPr lang="de-CH" sz="2800" dirty="0"/>
          </a:p>
          <a:p>
            <a:pPr marL="342900" indent="-342900">
              <a:buFontTx/>
              <a:buChar char="-"/>
            </a:pPr>
            <a:endParaRPr lang="de-CH" sz="2800" dirty="0"/>
          </a:p>
          <a:p>
            <a:pPr marL="342900" indent="-342900">
              <a:buFontTx/>
              <a:buChar char="-"/>
            </a:pPr>
            <a:endParaRPr lang="de-CH" sz="2800" dirty="0"/>
          </a:p>
          <a:p>
            <a:r>
              <a:rPr lang="de-CH" sz="2800" dirty="0">
                <a:solidFill>
                  <a:srgbClr val="00B050"/>
                </a:solidFill>
                <a:sym typeface="Wingdings" panose="05000000000000000000" pitchFamily="2" charset="2"/>
              </a:rPr>
              <a:t> Hofdünger (nicht in Säcken), Kompost und Gärgut, die in HODUFLU als Produkte erfasst sind und deren Lieferungen verbucht sind, müssen nicht im RPC registriert werden.</a:t>
            </a:r>
            <a:endParaRPr lang="de-CH" sz="2800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400" dirty="0"/>
          </a:p>
          <a:p>
            <a:pPr marL="342900" indent="-342900">
              <a:buFontTx/>
              <a:buChar char="-"/>
            </a:pPr>
            <a:endParaRPr lang="de-CH" sz="20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71ABF1-722E-D111-FD51-716662655E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99405-54FD-4CDA-B103-B0AE17218E50}" type="datetime4">
              <a:rPr lang="de-CH" baseline="0" noProof="0" smtClean="0">
                <a:solidFill>
                  <a:schemeClr val="tx1"/>
                </a:solidFill>
              </a:rPr>
              <a:t>26. Mai 2025</a:t>
            </a:fld>
            <a:endParaRPr lang="de-CH" baseline="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657AA-8CF2-EE49-1B25-6F98771C4F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CH" noProof="0"/>
              <a:t>Seite </a:t>
            </a:r>
            <a:fld id="{9F4ABB4D-1A5F-4891-A32C-FEF94645D90B}" type="slidenum">
              <a:rPr lang="de-CH" noProof="0" smtClean="0"/>
              <a:pPr/>
              <a:t>9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FFF596-AB33-B135-DF46-029BEF586A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Amt für Umwelt</a:t>
            </a:r>
            <a:endParaRPr lang="en-US" dirty="0"/>
          </a:p>
        </p:txBody>
      </p:sp>
      <p:pic>
        <p:nvPicPr>
          <p:cNvPr id="8" name="Grafik 7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31D58F47-E630-2269-9672-22E2962D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88" y="5094411"/>
            <a:ext cx="149060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836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">
  <a:themeElements>
    <a:clrScheme name="SG">
      <a:dk1>
        <a:srgbClr val="000000"/>
      </a:dk1>
      <a:lt1>
        <a:srgbClr val="FFFFFF"/>
      </a:lt1>
      <a:dk2>
        <a:srgbClr val="008000"/>
      </a:dk2>
      <a:lt2>
        <a:srgbClr val="FFFFFF"/>
      </a:lt2>
      <a:accent1>
        <a:srgbClr val="008A2B"/>
      </a:accent1>
      <a:accent2>
        <a:srgbClr val="BFC600"/>
      </a:accent2>
      <a:accent3>
        <a:srgbClr val="2B350A"/>
      </a:accent3>
      <a:accent4>
        <a:srgbClr val="26A3E4"/>
      </a:accent4>
      <a:accent5>
        <a:srgbClr val="094E97"/>
      </a:accent5>
      <a:accent6>
        <a:srgbClr val="073067"/>
      </a:accent6>
      <a:hlink>
        <a:srgbClr val="D3181F"/>
      </a:hlink>
      <a:folHlink>
        <a:srgbClr val="F08500"/>
      </a:folHlink>
    </a:clrScheme>
    <a:fontScheme name="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0" i="0" baseline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0" baseline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Vorlage_v1-0_16-9 [Schreibgeschützt]" id="{C19D56DF-09A6-4AFB-9A81-56F5BDEFA8AD}" vid="{DE7A95EC-0ED4-48CF-A9E0-DA0B228932B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C3E017280A88499BAA1A075034BB2B" ma:contentTypeVersion="6" ma:contentTypeDescription="Ein neues Dokument erstellen." ma:contentTypeScope="" ma:versionID="14a84d0c235adf6a3f5c6b2efa501878">
  <xsd:schema xmlns:xsd="http://www.w3.org/2001/XMLSchema" xmlns:xs="http://www.w3.org/2001/XMLSchema" xmlns:p="http://schemas.microsoft.com/office/2006/metadata/properties" xmlns:ns2="71bc9734-7656-43bc-810c-0ebe360fc2ad" targetNamespace="http://schemas.microsoft.com/office/2006/metadata/properties" ma:root="true" ma:fieldsID="0fad045a10c95ce376b6cb060fff564a" ns2:_="">
    <xsd:import namespace="71bc9734-7656-43bc-810c-0ebe360fc2ad"/>
    <xsd:element name="properties">
      <xsd:complexType>
        <xsd:sequence>
          <xsd:element name="documentManagement">
            <xsd:complexType>
              <xsd:all>
                <xsd:element ref="ns2:Hilfsmittel" minOccurs="0"/>
                <xsd:element ref="ns2:Unterbezeichnung" minOccurs="0"/>
                <xsd:element ref="ns2:Muster_x0020_Stellungnahme" minOccurs="0"/>
                <xsd:element ref="ns2:Position" minOccurs="0"/>
                <xsd:element ref="ns2:Handb_x00fc_cher_x0020_Unterordner" minOccurs="0"/>
                <xsd:element ref="ns2:Stand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c9734-7656-43bc-810c-0ebe360fc2ad" elementFormDefault="qualified">
    <xsd:import namespace="http://schemas.microsoft.com/office/2006/documentManagement/types"/>
    <xsd:import namespace="http://schemas.microsoft.com/office/infopath/2007/PartnerControls"/>
    <xsd:element name="Hilfsmittel" ma:index="8" nillable="true" ma:displayName="Hilfsmittel" ma:format="Dropdown" ma:internalName="Hilfsmittel">
      <xsd:simpleType>
        <xsd:restriction base="dms:Choice">
          <xsd:enumeration value="Organigramme"/>
          <xsd:enumeration value="Lagepläne"/>
          <xsd:enumeration value="Departementstrategie"/>
          <xsd:enumeration value="Handbücher"/>
          <xsd:enumeration value="Checklisten"/>
          <xsd:enumeration value="Musterdokumente"/>
          <xsd:enumeration value="Vorlagen"/>
          <xsd:enumeration value="Formulare"/>
          <xsd:enumeration value="Dienstanweisungen"/>
          <xsd:enumeration value="Downloads / Links"/>
          <xsd:enumeration value="Konzepte"/>
        </xsd:restriction>
      </xsd:simpleType>
    </xsd:element>
    <xsd:element name="Unterbezeichnung" ma:index="9" nillable="true" ma:displayName="Unterbezeichnung" ma:format="Dropdown" ma:internalName="Unterbezeichnung">
      <xsd:simpleType>
        <xsd:restriction base="dms:Choice">
          <xsd:enumeration value="BD-Handbuch"/>
          <xsd:enumeration value="Gesetze, Botschaft"/>
          <xsd:enumeration value="RRB"/>
          <xsd:enumeration value="Vorstösse"/>
          <xsd:enumeration value="Stellungnahmen"/>
        </xsd:restriction>
      </xsd:simpleType>
    </xsd:element>
    <xsd:element name="Muster_x0020_Stellungnahme" ma:index="10" nillable="true" ma:displayName="Stellungnahmen" ma:format="Dropdown" ma:internalName="Muster_x0020_Stellungnahme">
      <xsd:simpleType>
        <xsd:restriction base="dms:Choice">
          <xsd:enumeration value="Typ A"/>
          <xsd:enumeration value="Typ B"/>
          <xsd:enumeration value="Typ C"/>
        </xsd:restriction>
      </xsd:simpleType>
    </xsd:element>
    <xsd:element name="Position" ma:index="11" nillable="true" ma:displayName="Position" ma:internalName="Position">
      <xsd:simpleType>
        <xsd:restriction base="dms:Text">
          <xsd:maxLength value="255"/>
        </xsd:restriction>
      </xsd:simpleType>
    </xsd:element>
    <xsd:element name="Handb_x00fc_cher_x0020_Unterordner" ma:index="12" nillable="true" ma:displayName="Handbücher" ma:format="Dropdown" ma:internalName="Handb_x00fc_cher_x0020_Unterordner">
      <xsd:simpleType>
        <xsd:restriction base="dms:Choice">
          <xsd:enumeration value="Notfallhandbücher"/>
          <xsd:enumeration value="BD-Handbuch"/>
        </xsd:restriction>
      </xsd:simpleType>
    </xsd:element>
    <xsd:element name="Standort" ma:index="13" nillable="true" ma:displayName="Standort" ma:format="Dropdown" ma:internalName="Standort">
      <xsd:simpleType>
        <xsd:restriction base="dms:Choice">
          <xsd:enumeration value="Lämmlisbrunnenstrasse 54"/>
          <xsd:enumeration value="Hauptpo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terbezeichnung xmlns="71bc9734-7656-43bc-810c-0ebe360fc2ad" xsi:nil="true"/>
    <Muster_x0020_Stellungnahme xmlns="71bc9734-7656-43bc-810c-0ebe360fc2ad" xsi:nil="true"/>
    <Hilfsmittel xmlns="71bc9734-7656-43bc-810c-0ebe360fc2ad">Vorlagen</Hilfsmittel>
    <Position xmlns="71bc9734-7656-43bc-810c-0ebe360fc2ad" xsi:nil="true"/>
    <Handb_x00fc_cher_x0020_Unterordner xmlns="71bc9734-7656-43bc-810c-0ebe360fc2ad" xsi:nil="true"/>
    <Standort xmlns="71bc9734-7656-43bc-810c-0ebe360fc2ad" xsi:nil="true"/>
  </documentManagement>
</p:properties>
</file>

<file path=customXml/itemProps1.xml><?xml version="1.0" encoding="utf-8"?>
<ds:datastoreItem xmlns:ds="http://schemas.openxmlformats.org/officeDocument/2006/customXml" ds:itemID="{793FF40F-8066-43BA-A978-48D0BA375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0870D-7DF9-4CD0-A42F-B24A252A9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bc9734-7656-43bc-810c-0ebe360fc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F8BB5E-AF16-483C-ABF5-98981E3B7CC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bc9734-7656-43bc-810c-0ebe360fc2a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Neue Vorlage Bau- und Umweltdepartement 2021</Template>
  <TotalTime>0</TotalTime>
  <Words>1276</Words>
  <Application>Microsoft Office PowerPoint</Application>
  <PresentationFormat>Benutzerdefiniert</PresentationFormat>
  <Paragraphs>246</Paragraphs>
  <Slides>19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Symbol</vt:lpstr>
      <vt:lpstr>Wingdings</vt:lpstr>
      <vt:lpstr>Powerpoint_Vorlage</vt:lpstr>
      <vt:lpstr>Biogas- und Kompostgespräch 2025</vt:lpstr>
      <vt:lpstr>PowerPoint-Präsentation</vt:lpstr>
      <vt:lpstr>Rechtsgrundlagen – Erfassung Düngerlieferungen in HODUFLU</vt:lpstr>
      <vt:lpstr>Rechtsgrundlagen – Erfassung Düngerlieferungen in HODUFLU</vt:lpstr>
      <vt:lpstr>Düngerverordnung 2024</vt:lpstr>
      <vt:lpstr>Düngerverordnung 2024 - Registrierung</vt:lpstr>
      <vt:lpstr>Düngerverordnung 2024 - Bewilligung</vt:lpstr>
      <vt:lpstr>Düngerverordnung 2024 – Beispiel Registrierung im RPC </vt:lpstr>
      <vt:lpstr>Düngerverordnung 2024: Registrierungspflicht - Ausnahmen</vt:lpstr>
      <vt:lpstr>Erfassung einer Lieferung in HODUFLU</vt:lpstr>
      <vt:lpstr>Erfassung einer Lieferung in HODUFLU</vt:lpstr>
      <vt:lpstr>Erfassung einer Lieferung in HODUFLU</vt:lpstr>
      <vt:lpstr>Erfassung einer Lieferung in HODUFLU</vt:lpstr>
      <vt:lpstr>Erfassung einer Lieferung in HODUFLU</vt:lpstr>
      <vt:lpstr>Zusammenfassung I</vt:lpstr>
      <vt:lpstr>Zusammenfassung II</vt:lpstr>
      <vt:lpstr>Zukünftige Lösung via digiFLUX</vt:lpstr>
      <vt:lpstr>PowerPoint-Präsentation</vt:lpstr>
      <vt:lpstr>Links zu Informationen</vt:lpstr>
    </vt:vector>
  </TitlesOfParts>
  <Company>Kanton St.Gallen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Meier Olivia BD-GS-Komm</dc:creator>
  <cp:lastModifiedBy>Hehrer-Brandt Britta BUD-AFU-BSLW</cp:lastModifiedBy>
  <cp:revision>4</cp:revision>
  <cp:lastPrinted>2025-05-08T11:23:58Z</cp:lastPrinted>
  <dcterms:created xsi:type="dcterms:W3CDTF">2021-09-15T11:33:20Z</dcterms:created>
  <dcterms:modified xsi:type="dcterms:W3CDTF">2025-05-26T06:57:06Z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0x01010004C3E017280A88499BAA1A075034BB2B</vt:lpwstr>
  </property>
  <property fmtid="{D5CDD505-2E9C-101B-9397-08002B2CF9AE}" pid="3" name="MSIP_Label_b29d30b8-e020-4783-b454-ac0e88601419_Enabled">
    <vt:lpwstr>true</vt:lpwstr>
  </property>
  <property fmtid="{D5CDD505-2E9C-101B-9397-08002B2CF9AE}" pid="4" name="MSIP_Label_b29d30b8-e020-4783-b454-ac0e88601419_SetDate">
    <vt:lpwstr>2025-04-23T08:47:10Z</vt:lpwstr>
  </property>
  <property fmtid="{D5CDD505-2E9C-101B-9397-08002B2CF9AE}" pid="5" name="MSIP_Label_b29d30b8-e020-4783-b454-ac0e88601419_Method">
    <vt:lpwstr>Standard</vt:lpwstr>
  </property>
  <property fmtid="{D5CDD505-2E9C-101B-9397-08002B2CF9AE}" pid="6" name="MSIP_Label_b29d30b8-e020-4783-b454-ac0e88601419_Name">
    <vt:lpwstr>Intern</vt:lpwstr>
  </property>
  <property fmtid="{D5CDD505-2E9C-101B-9397-08002B2CF9AE}" pid="7" name="MSIP_Label_b29d30b8-e020-4783-b454-ac0e88601419_SiteId">
    <vt:lpwstr>9cada478-1b84-4f69-a38a-79dfbc4ee5c8</vt:lpwstr>
  </property>
  <property fmtid="{D5CDD505-2E9C-101B-9397-08002B2CF9AE}" pid="8" name="MSIP_Label_b29d30b8-e020-4783-b454-ac0e88601419_ActionId">
    <vt:lpwstr>70df22f8-54d4-4a78-a56f-36950b0b8901</vt:lpwstr>
  </property>
  <property fmtid="{D5CDD505-2E9C-101B-9397-08002B2CF9AE}" pid="9" name="MSIP_Label_b29d30b8-e020-4783-b454-ac0e88601419_ContentBits">
    <vt:lpwstr>0</vt:lpwstr>
  </property>
  <property fmtid="{D5CDD505-2E9C-101B-9397-08002B2CF9AE}" pid="10" name="MSIP_Label_b29d30b8-e020-4783-b454-ac0e88601419_Tag">
    <vt:lpwstr>10, 3, 0, 1</vt:lpwstr>
  </property>
</Properties>
</file>